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4"/>
  </p:notesMasterIdLst>
  <p:sldIdLst>
    <p:sldId id="256" r:id="rId2"/>
    <p:sldId id="258" r:id="rId3"/>
    <p:sldId id="265" r:id="rId4"/>
    <p:sldId id="257" r:id="rId5"/>
    <p:sldId id="259" r:id="rId6"/>
    <p:sldId id="261" r:id="rId7"/>
    <p:sldId id="262" r:id="rId8"/>
    <p:sldId id="308" r:id="rId9"/>
    <p:sldId id="310" r:id="rId10"/>
    <p:sldId id="309" r:id="rId11"/>
    <p:sldId id="305" r:id="rId12"/>
    <p:sldId id="264" r:id="rId13"/>
  </p:sldIdLst>
  <p:sldSz cx="9144000" cy="5143500" type="screen16x9"/>
  <p:notesSz cx="6858000" cy="9144000"/>
  <p:embeddedFontLst>
    <p:embeddedFont>
      <p:font typeface="Big Shoulders Text" panose="020B0604020202020204" charset="0"/>
      <p:regular r:id="rId15"/>
      <p:bold r:id="rId16"/>
    </p:embeddedFont>
    <p:embeddedFont>
      <p:font typeface="Big Shoulders Text ExtraBold" panose="020B0604020202020204" charset="0"/>
      <p:bold r:id="rId17"/>
    </p:embeddedFont>
    <p:embeddedFont>
      <p:font typeface="Cambay" panose="020B0604020202020204" charset="0"/>
      <p:regular r:id="rId18"/>
      <p:bold r:id="rId19"/>
      <p:italic r:id="rId20"/>
      <p:boldItalic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  <p:embeddedFont>
      <p:font typeface="Montserrat ExtraBold" panose="00000900000000000000" pitchFamily="2" charset="0"/>
      <p:bold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F7B929-BE36-4A03-88E3-B0073AF1B594}">
  <a:tblStyle styleId="{7DF7B929-BE36-4A03-88E3-B0073AF1B5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AR" sz="1100" noProof="0" dirty="0"/>
              <a:t>Conoces que indican las luces del tablero?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A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Conoces que indican las luces del tablero?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268-423F-BB6A-CAD524D3E7E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8268-423F-BB6A-CAD524D3E7E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8268-423F-BB6A-CAD524D3E7E3}"/>
              </c:ext>
            </c:extLst>
          </c:dPt>
          <c:dLbls>
            <c:dLbl>
              <c:idx val="0"/>
              <c:layout>
                <c:manualLayout>
                  <c:x val="-1.9234972311520488E-3"/>
                  <c:y val="-8.7315112633703455E-3"/>
                </c:manualLayout>
              </c:layout>
              <c:tx>
                <c:rich>
                  <a:bodyPr/>
                  <a:lstStyle/>
                  <a:p>
                    <a:fld id="{967A4211-1BB0-48C5-ACD3-5AC3A999AAA1}" type="VALUE">
                      <a:rPr lang="en-US" smtClean="0"/>
                      <a:pPr/>
                      <a:t>[VALOR]</a:t>
                    </a:fld>
                    <a:r>
                      <a:rPr lang="en-US" dirty="0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8268-423F-BB6A-CAD524D3E7E3}"/>
                </c:ext>
              </c:extLst>
            </c:dLbl>
            <c:dLbl>
              <c:idx val="1"/>
              <c:layout>
                <c:manualLayout>
                  <c:x val="-2.4546850458208804E-3"/>
                  <c:y val="-2.5736786696834227E-2"/>
                </c:manualLayout>
              </c:layout>
              <c:tx>
                <c:rich>
                  <a:bodyPr/>
                  <a:lstStyle/>
                  <a:p>
                    <a:fld id="{C3D5D8E3-DF78-4783-9770-E29E422E7064}" type="VALUE">
                      <a:rPr lang="en-US" smtClean="0"/>
                      <a:pPr/>
                      <a:t>[VALOR]</a:t>
                    </a:fld>
                    <a:r>
                      <a:rPr lang="en-US" dirty="0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8268-423F-BB6A-CAD524D3E7E3}"/>
                </c:ext>
              </c:extLst>
            </c:dLbl>
            <c:dLbl>
              <c:idx val="2"/>
              <c:layout>
                <c:manualLayout>
                  <c:x val="-1.5211770528834418E-3"/>
                  <c:y val="-1.2954074184859235E-2"/>
                </c:manualLayout>
              </c:layout>
              <c:tx>
                <c:rich>
                  <a:bodyPr/>
                  <a:lstStyle/>
                  <a:p>
                    <a:fld id="{282B92E8-C7C0-436C-9468-AC1E5D085D51}" type="VALUE">
                      <a:rPr lang="en-US" smtClean="0"/>
                      <a:pPr/>
                      <a:t>[VALOR]</a:t>
                    </a:fld>
                    <a:r>
                      <a:rPr lang="en-US" dirty="0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8268-423F-BB6A-CAD524D3E7E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A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Hoja1!$A$2:$A$4</c:f>
              <c:strCache>
                <c:ptCount val="3"/>
                <c:pt idx="0">
                  <c:v>Si</c:v>
                </c:pt>
                <c:pt idx="1">
                  <c:v>No</c:v>
                </c:pt>
                <c:pt idx="2">
                  <c:v>Algunas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30</c:v>
                </c:pt>
                <c:pt idx="1">
                  <c:v>10</c:v>
                </c:pt>
                <c:pt idx="2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68-423F-BB6A-CAD524D3E7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A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A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AR" sz="1100" noProof="0" dirty="0"/>
              <a:t>Conoces la procedencia de los sonidos que hace el auto cuando tiene un problema?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A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Conoces la procedencia de los sonidos que hace el auto cuando tiene un problema?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B5E-464E-90C0-3609CE449D6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5B5E-464E-90C0-3609CE449D6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B5E-464E-90C0-3609CE449D6A}"/>
              </c:ext>
            </c:extLst>
          </c:dPt>
          <c:dLbls>
            <c:dLbl>
              <c:idx val="0"/>
              <c:layout>
                <c:manualLayout>
                  <c:x val="3.3828868899418154E-3"/>
                  <c:y val="-2.9339925532319733E-2"/>
                </c:manualLayout>
              </c:layout>
              <c:tx>
                <c:rich>
                  <a:bodyPr/>
                  <a:lstStyle/>
                  <a:p>
                    <a:fld id="{8EE06826-8A34-4E68-9837-03F73471E080}" type="PERCENTAGE">
                      <a:rPr lang="en-US" smtClean="0"/>
                      <a:pPr/>
                      <a:t>[PORCENTAJE]</a:t>
                    </a:fld>
                    <a:endParaRPr lang="es-AR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5B5E-464E-90C0-3609CE449D6A}"/>
                </c:ext>
              </c:extLst>
            </c:dLbl>
            <c:dLbl>
              <c:idx val="1"/>
              <c:layout>
                <c:manualLayout>
                  <c:x val="1.6442643178944776E-2"/>
                  <c:y val="1.8278931334709991E-2"/>
                </c:manualLayout>
              </c:layout>
              <c:tx>
                <c:rich>
                  <a:bodyPr/>
                  <a:lstStyle/>
                  <a:p>
                    <a:fld id="{610EC95E-25C0-442C-B9DE-A75E9FF0BAB5}" type="VALUE">
                      <a:rPr lang="en-US" smtClean="0"/>
                      <a:pPr/>
                      <a:t>[VALOR]</a:t>
                    </a:fld>
                    <a:r>
                      <a:rPr lang="en-US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B5E-464E-90C0-3609CE449D6A}"/>
                </c:ext>
              </c:extLst>
            </c:dLbl>
            <c:dLbl>
              <c:idx val="2"/>
              <c:layout>
                <c:manualLayout>
                  <c:x val="1.7102306966474929E-2"/>
                  <c:y val="-2.1783498939466468E-2"/>
                </c:manualLayout>
              </c:layout>
              <c:tx>
                <c:rich>
                  <a:bodyPr/>
                  <a:lstStyle/>
                  <a:p>
                    <a:fld id="{24F08288-6CB6-4BD1-9811-7BD5A9620CE6}" type="PERCENTAGE">
                      <a:rPr lang="en-US" smtClean="0"/>
                      <a:pPr/>
                      <a:t>[PORCENTAJE]</a:t>
                    </a:fld>
                    <a:endParaRPr lang="es-AR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B5E-464E-90C0-3609CE449D6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A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Hoja1!$A$2:$A$4</c:f>
              <c:strCache>
                <c:ptCount val="3"/>
                <c:pt idx="0">
                  <c:v>Casi siempre</c:v>
                </c:pt>
                <c:pt idx="1">
                  <c:v>Muy pocos</c:v>
                </c:pt>
                <c:pt idx="2">
                  <c:v>Ninguno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48</c:v>
                </c:pt>
                <c:pt idx="1">
                  <c:v>20</c:v>
                </c:pt>
                <c:pt idx="2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5E-464E-90C0-3609CE449D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A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A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AR" sz="1100" dirty="0"/>
              <a:t>Utilizarías una aplicación en el teléfono que te facilite información sobre los problemas del automóvil?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A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Utilizarías una aplicación en el teléfono que te facilite información sobre los problemas del automóvil?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875-419B-851F-36CC376E2AA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875-419B-851F-36CC376E2AA2}"/>
              </c:ext>
            </c:extLst>
          </c:dPt>
          <c:dLbls>
            <c:dLbl>
              <c:idx val="0"/>
              <c:layout>
                <c:manualLayout>
                  <c:x val="-3.1581183273562668E-3"/>
                  <c:y val="8.7566621334449618E-3"/>
                </c:manualLayout>
              </c:layout>
              <c:tx>
                <c:rich>
                  <a:bodyPr/>
                  <a:lstStyle/>
                  <a:p>
                    <a:fld id="{EF252CCF-D31D-48DE-9B20-5B3399A677D3}" type="PERCENTAGE">
                      <a:rPr lang="en-US" smtClean="0"/>
                      <a:pPr/>
                      <a:t>[PORCENTAJE]</a:t>
                    </a:fld>
                    <a:endParaRPr lang="es-AR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D875-419B-851F-36CC376E2AA2}"/>
                </c:ext>
              </c:extLst>
            </c:dLbl>
            <c:dLbl>
              <c:idx val="1"/>
              <c:layout>
                <c:manualLayout>
                  <c:x val="-2.1084368407268649E-3"/>
                  <c:y val="-2.6060183024653648E-2"/>
                </c:manualLayout>
              </c:layout>
              <c:tx>
                <c:rich>
                  <a:bodyPr/>
                  <a:lstStyle/>
                  <a:p>
                    <a:fld id="{0AF711D7-3F7B-43C7-B746-72561BDA80C3}" type="PERCENTAGE">
                      <a:rPr lang="en-US" smtClean="0"/>
                      <a:pPr/>
                      <a:t>[PORCENTAJE]</a:t>
                    </a:fld>
                    <a:endParaRPr lang="es-AR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875-419B-851F-36CC376E2A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A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Hoja1!$A$2:$A$3</c:f>
              <c:strCache>
                <c:ptCount val="2"/>
                <c:pt idx="0">
                  <c:v>Si</c:v>
                </c:pt>
                <c:pt idx="1">
                  <c:v>No</c:v>
                </c:pt>
              </c:strCache>
            </c:strRef>
          </c:cat>
          <c:val>
            <c:numRef>
              <c:f>Hoja1!$B$2:$B$3</c:f>
              <c:numCache>
                <c:formatCode>General</c:formatCode>
                <c:ptCount val="2"/>
                <c:pt idx="0">
                  <c:v>19</c:v>
                </c:pt>
                <c:pt idx="1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75-419B-851F-36CC376E2A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A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A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7" name="Google Shape;5437;gfdc27aef7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8" name="Google Shape;5438;gfdc27aef7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1903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7" name="Google Shape;5437;gfdc27aef7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8" name="Google Shape;5438;gfdc27aef7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17116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1" name="Google Shape;5461;gfdc27aef7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2" name="Google Shape;5462;gfdc27aef7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7" name="Google Shape;5137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8" name="Google Shape;5138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1" name="Google Shape;5481;gfdc27aef79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2" name="Google Shape;5482;gfdc27aef79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8" name="Google Shape;5128;g11d5f37ab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9" name="Google Shape;5129;g11d5f37ab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g1430e5ba7cb_0_3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1" name="Google Shape;5161;g1430e5ba7cb_0_3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4" name="Google Shape;5424;gbd6c00e730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5" name="Google Shape;5425;gbd6c00e730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AR" noProof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7" name="Google Shape;5437;gfdc27aef7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8" name="Google Shape;5438;gfdc27aef7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7" name="Google Shape;5437;gfdc27aef7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8" name="Google Shape;5438;gfdc27aef7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542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7" name="Google Shape;5437;gfdc27aef7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8" name="Google Shape;5438;gfdc27aef7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4547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10" name="Google Shape;10;p2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-505952" y="1016270"/>
            <a:ext cx="6432293" cy="6055903"/>
            <a:chOff x="5187775" y="635000"/>
            <a:chExt cx="1791825" cy="1686975"/>
          </a:xfrm>
        </p:grpSpPr>
        <p:sp>
          <p:nvSpPr>
            <p:cNvPr id="64" name="Google Shape;64;p2"/>
            <p:cNvSpPr/>
            <p:nvPr/>
          </p:nvSpPr>
          <p:spPr>
            <a:xfrm>
              <a:off x="6404950" y="1750600"/>
              <a:ext cx="8000" cy="7025"/>
            </a:xfrm>
            <a:custGeom>
              <a:avLst/>
              <a:gdLst/>
              <a:ahLst/>
              <a:cxnLst/>
              <a:rect l="l" t="t" r="r" b="b"/>
              <a:pathLst>
                <a:path w="320" h="281" extrusionOk="0">
                  <a:moveTo>
                    <a:pt x="147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57"/>
                    <a:pt x="114" y="280"/>
                  </a:cubicBezTo>
                  <a:cubicBezTo>
                    <a:pt x="206" y="280"/>
                    <a:pt x="274" y="235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253150" y="1585725"/>
              <a:ext cx="11450" cy="10525"/>
            </a:xfrm>
            <a:custGeom>
              <a:avLst/>
              <a:gdLst/>
              <a:ahLst/>
              <a:cxnLst/>
              <a:rect l="l" t="t" r="r" b="b"/>
              <a:pathLst>
                <a:path w="458" h="421" extrusionOk="0">
                  <a:moveTo>
                    <a:pt x="238" y="1"/>
                  </a:moveTo>
                  <a:cubicBezTo>
                    <a:pt x="155" y="1"/>
                    <a:pt x="63" y="65"/>
                    <a:pt x="23" y="165"/>
                  </a:cubicBezTo>
                  <a:cubicBezTo>
                    <a:pt x="1" y="279"/>
                    <a:pt x="69" y="393"/>
                    <a:pt x="183" y="416"/>
                  </a:cubicBezTo>
                  <a:cubicBezTo>
                    <a:pt x="198" y="419"/>
                    <a:pt x="213" y="420"/>
                    <a:pt x="227" y="420"/>
                  </a:cubicBezTo>
                  <a:cubicBezTo>
                    <a:pt x="325" y="420"/>
                    <a:pt x="414" y="355"/>
                    <a:pt x="434" y="256"/>
                  </a:cubicBezTo>
                  <a:cubicBezTo>
                    <a:pt x="457" y="165"/>
                    <a:pt x="389" y="51"/>
                    <a:pt x="274" y="5"/>
                  </a:cubicBezTo>
                  <a:cubicBezTo>
                    <a:pt x="263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085375" y="16433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4"/>
                    <a:pt x="69" y="325"/>
                    <a:pt x="161" y="348"/>
                  </a:cubicBezTo>
                  <a:cubicBezTo>
                    <a:pt x="176" y="352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4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088800" y="1627950"/>
              <a:ext cx="10300" cy="9950"/>
            </a:xfrm>
            <a:custGeom>
              <a:avLst/>
              <a:gdLst/>
              <a:ahLst/>
              <a:cxnLst/>
              <a:rect l="l" t="t" r="r" b="b"/>
              <a:pathLst>
                <a:path w="412" h="398" extrusionOk="0">
                  <a:moveTo>
                    <a:pt x="209" y="1"/>
                  </a:moveTo>
                  <a:cubicBezTo>
                    <a:pt x="115" y="1"/>
                    <a:pt x="44" y="65"/>
                    <a:pt x="24" y="165"/>
                  </a:cubicBezTo>
                  <a:cubicBezTo>
                    <a:pt x="1" y="256"/>
                    <a:pt x="47" y="370"/>
                    <a:pt x="161" y="393"/>
                  </a:cubicBezTo>
                  <a:cubicBezTo>
                    <a:pt x="173" y="396"/>
                    <a:pt x="185" y="397"/>
                    <a:pt x="198" y="397"/>
                  </a:cubicBezTo>
                  <a:cubicBezTo>
                    <a:pt x="280" y="397"/>
                    <a:pt x="369" y="335"/>
                    <a:pt x="389" y="256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37" y="2"/>
                    <a:pt x="223" y="1"/>
                    <a:pt x="20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072825" y="16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92" y="1"/>
                  </a:moveTo>
                  <a:cubicBezTo>
                    <a:pt x="114" y="1"/>
                    <a:pt x="43" y="60"/>
                    <a:pt x="24" y="119"/>
                  </a:cubicBezTo>
                  <a:cubicBezTo>
                    <a:pt x="1" y="211"/>
                    <a:pt x="69" y="302"/>
                    <a:pt x="138" y="325"/>
                  </a:cubicBezTo>
                  <a:cubicBezTo>
                    <a:pt x="153" y="329"/>
                    <a:pt x="169" y="331"/>
                    <a:pt x="184" y="331"/>
                  </a:cubicBezTo>
                  <a:cubicBezTo>
                    <a:pt x="258" y="331"/>
                    <a:pt x="324" y="286"/>
                    <a:pt x="343" y="211"/>
                  </a:cubicBezTo>
                  <a:cubicBezTo>
                    <a:pt x="366" y="119"/>
                    <a:pt x="320" y="28"/>
                    <a:pt x="229" y="5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702500" y="1262700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4"/>
                    <a:pt x="160" y="326"/>
                  </a:cubicBezTo>
                  <a:cubicBezTo>
                    <a:pt x="176" y="330"/>
                    <a:pt x="191" y="332"/>
                    <a:pt x="207" y="332"/>
                  </a:cubicBezTo>
                  <a:cubicBezTo>
                    <a:pt x="281" y="332"/>
                    <a:pt x="346" y="288"/>
                    <a:pt x="365" y="212"/>
                  </a:cubicBezTo>
                  <a:cubicBezTo>
                    <a:pt x="388" y="121"/>
                    <a:pt x="320" y="30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409500" y="15447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160" y="0"/>
                  </a:moveTo>
                  <a:cubicBezTo>
                    <a:pt x="92" y="0"/>
                    <a:pt x="24" y="23"/>
                    <a:pt x="24" y="92"/>
                  </a:cubicBezTo>
                  <a:cubicBezTo>
                    <a:pt x="1" y="160"/>
                    <a:pt x="46" y="229"/>
                    <a:pt x="115" y="252"/>
                  </a:cubicBezTo>
                  <a:cubicBezTo>
                    <a:pt x="160" y="252"/>
                    <a:pt x="229" y="229"/>
                    <a:pt x="252" y="160"/>
                  </a:cubicBezTo>
                  <a:cubicBezTo>
                    <a:pt x="275" y="92"/>
                    <a:pt x="229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525350" y="1792825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37" y="1"/>
                  </a:moveTo>
                  <a:cubicBezTo>
                    <a:pt x="69" y="1"/>
                    <a:pt x="19" y="41"/>
                    <a:pt x="0" y="98"/>
                  </a:cubicBezTo>
                  <a:cubicBezTo>
                    <a:pt x="0" y="189"/>
                    <a:pt x="46" y="258"/>
                    <a:pt x="114" y="280"/>
                  </a:cubicBezTo>
                  <a:cubicBezTo>
                    <a:pt x="126" y="284"/>
                    <a:pt x="138" y="286"/>
                    <a:pt x="149" y="286"/>
                  </a:cubicBezTo>
                  <a:cubicBezTo>
                    <a:pt x="205" y="286"/>
                    <a:pt x="255" y="24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67" y="2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545325" y="1590850"/>
              <a:ext cx="11425" cy="10000"/>
            </a:xfrm>
            <a:custGeom>
              <a:avLst/>
              <a:gdLst/>
              <a:ahLst/>
              <a:cxnLst/>
              <a:rect l="l" t="t" r="r" b="b"/>
              <a:pathLst>
                <a:path w="457" h="400" extrusionOk="0">
                  <a:moveTo>
                    <a:pt x="238" y="1"/>
                  </a:moveTo>
                  <a:cubicBezTo>
                    <a:pt x="155" y="1"/>
                    <a:pt x="66" y="66"/>
                    <a:pt x="46" y="165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202" y="397"/>
                    <a:pt x="220" y="399"/>
                    <a:pt x="238" y="399"/>
                  </a:cubicBezTo>
                  <a:cubicBezTo>
                    <a:pt x="326" y="399"/>
                    <a:pt x="396" y="352"/>
                    <a:pt x="434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62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43750" y="18150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35"/>
                    <a:pt x="46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470000" y="1775750"/>
              <a:ext cx="11425" cy="10500"/>
            </a:xfrm>
            <a:custGeom>
              <a:avLst/>
              <a:gdLst/>
              <a:ahLst/>
              <a:cxnLst/>
              <a:rect l="l" t="t" r="r" b="b"/>
              <a:pathLst>
                <a:path w="457" h="420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416"/>
                  </a:cubicBezTo>
                  <a:cubicBezTo>
                    <a:pt x="195" y="419"/>
                    <a:pt x="207" y="420"/>
                    <a:pt x="219" y="420"/>
                  </a:cubicBezTo>
                  <a:cubicBezTo>
                    <a:pt x="302" y="420"/>
                    <a:pt x="391" y="355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440325" y="16752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555025" y="161940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93" y="0"/>
                  </a:moveTo>
                  <a:cubicBezTo>
                    <a:pt x="114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49" y="350"/>
                    <a:pt x="161" y="351"/>
                    <a:pt x="173" y="351"/>
                  </a:cubicBezTo>
                  <a:cubicBezTo>
                    <a:pt x="251" y="351"/>
                    <a:pt x="323" y="289"/>
                    <a:pt x="343" y="210"/>
                  </a:cubicBezTo>
                  <a:cubicBezTo>
                    <a:pt x="365" y="119"/>
                    <a:pt x="320" y="27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411775" y="1487550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6" y="22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52175" y="1694725"/>
              <a:ext cx="10850" cy="9925"/>
            </a:xfrm>
            <a:custGeom>
              <a:avLst/>
              <a:gdLst/>
              <a:ahLst/>
              <a:cxnLst/>
              <a:rect l="l" t="t" r="r" b="b"/>
              <a:pathLst>
                <a:path w="434" h="397" extrusionOk="0">
                  <a:moveTo>
                    <a:pt x="231" y="0"/>
                  </a:moveTo>
                  <a:cubicBezTo>
                    <a:pt x="137" y="0"/>
                    <a:pt x="63" y="65"/>
                    <a:pt x="23" y="164"/>
                  </a:cubicBezTo>
                  <a:cubicBezTo>
                    <a:pt x="0" y="256"/>
                    <a:pt x="68" y="370"/>
                    <a:pt x="183" y="393"/>
                  </a:cubicBezTo>
                  <a:cubicBezTo>
                    <a:pt x="195" y="396"/>
                    <a:pt x="207" y="397"/>
                    <a:pt x="220" y="397"/>
                  </a:cubicBezTo>
                  <a:cubicBezTo>
                    <a:pt x="302" y="397"/>
                    <a:pt x="391" y="335"/>
                    <a:pt x="411" y="256"/>
                  </a:cubicBezTo>
                  <a:cubicBezTo>
                    <a:pt x="434" y="141"/>
                    <a:pt x="365" y="50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418625" y="1541175"/>
              <a:ext cx="7450" cy="7175"/>
            </a:xfrm>
            <a:custGeom>
              <a:avLst/>
              <a:gdLst/>
              <a:ahLst/>
              <a:cxnLst/>
              <a:rect l="l" t="t" r="r" b="b"/>
              <a:pathLst>
                <a:path w="298" h="287" extrusionOk="0">
                  <a:moveTo>
                    <a:pt x="147" y="1"/>
                  </a:moveTo>
                  <a:cubicBezTo>
                    <a:pt x="86" y="1"/>
                    <a:pt x="24" y="45"/>
                    <a:pt x="24" y="121"/>
                  </a:cubicBezTo>
                  <a:cubicBezTo>
                    <a:pt x="1" y="189"/>
                    <a:pt x="47" y="258"/>
                    <a:pt x="115" y="280"/>
                  </a:cubicBezTo>
                  <a:cubicBezTo>
                    <a:pt x="127" y="284"/>
                    <a:pt x="140" y="286"/>
                    <a:pt x="153" y="286"/>
                  </a:cubicBezTo>
                  <a:cubicBezTo>
                    <a:pt x="214" y="286"/>
                    <a:pt x="279" y="245"/>
                    <a:pt x="298" y="189"/>
                  </a:cubicBezTo>
                  <a:cubicBezTo>
                    <a:pt x="298" y="98"/>
                    <a:pt x="252" y="29"/>
                    <a:pt x="183" y="7"/>
                  </a:cubicBezTo>
                  <a:cubicBezTo>
                    <a:pt x="172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440575" y="100992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4"/>
                    <a:pt x="69" y="349"/>
                    <a:pt x="160" y="371"/>
                  </a:cubicBezTo>
                  <a:cubicBezTo>
                    <a:pt x="172" y="374"/>
                    <a:pt x="184" y="376"/>
                    <a:pt x="197" y="376"/>
                  </a:cubicBezTo>
                  <a:cubicBezTo>
                    <a:pt x="280" y="376"/>
                    <a:pt x="369" y="314"/>
                    <a:pt x="388" y="234"/>
                  </a:cubicBezTo>
                  <a:cubicBezTo>
                    <a:pt x="411" y="143"/>
                    <a:pt x="343" y="29"/>
                    <a:pt x="251" y="6"/>
                  </a:cubicBezTo>
                  <a:cubicBezTo>
                    <a:pt x="236" y="2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99100" y="1836225"/>
              <a:ext cx="11425" cy="10525"/>
            </a:xfrm>
            <a:custGeom>
              <a:avLst/>
              <a:gdLst/>
              <a:ahLst/>
              <a:cxnLst/>
              <a:rect l="l" t="t" r="r" b="b"/>
              <a:pathLst>
                <a:path w="457" h="421" extrusionOk="0">
                  <a:moveTo>
                    <a:pt x="230" y="1"/>
                  </a:moveTo>
                  <a:cubicBezTo>
                    <a:pt x="132" y="1"/>
                    <a:pt x="43" y="66"/>
                    <a:pt x="23" y="165"/>
                  </a:cubicBezTo>
                  <a:cubicBezTo>
                    <a:pt x="0" y="279"/>
                    <a:pt x="69" y="370"/>
                    <a:pt x="160" y="416"/>
                  </a:cubicBezTo>
                  <a:cubicBezTo>
                    <a:pt x="175" y="419"/>
                    <a:pt x="190" y="420"/>
                    <a:pt x="204" y="420"/>
                  </a:cubicBezTo>
                  <a:cubicBezTo>
                    <a:pt x="302" y="420"/>
                    <a:pt x="391" y="356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63725" y="1832800"/>
              <a:ext cx="8575" cy="5275"/>
            </a:xfrm>
            <a:custGeom>
              <a:avLst/>
              <a:gdLst/>
              <a:ahLst/>
              <a:cxnLst/>
              <a:rect l="l" t="t" r="r" b="b"/>
              <a:pathLst>
                <a:path w="343" h="211" extrusionOk="0">
                  <a:moveTo>
                    <a:pt x="154" y="1"/>
                  </a:moveTo>
                  <a:cubicBezTo>
                    <a:pt x="91" y="1"/>
                    <a:pt x="20" y="60"/>
                    <a:pt x="0" y="119"/>
                  </a:cubicBezTo>
                  <a:lnTo>
                    <a:pt x="320" y="211"/>
                  </a:lnTo>
                  <a:cubicBezTo>
                    <a:pt x="342" y="119"/>
                    <a:pt x="274" y="28"/>
                    <a:pt x="183" y="5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851750" y="1438250"/>
              <a:ext cx="9725" cy="9100"/>
            </a:xfrm>
            <a:custGeom>
              <a:avLst/>
              <a:gdLst/>
              <a:ahLst/>
              <a:cxnLst/>
              <a:rect l="l" t="t" r="r" b="b"/>
              <a:pathLst>
                <a:path w="389" h="364" extrusionOk="0">
                  <a:moveTo>
                    <a:pt x="180" y="0"/>
                  </a:moveTo>
                  <a:cubicBezTo>
                    <a:pt x="101" y="0"/>
                    <a:pt x="41" y="58"/>
                    <a:pt x="23" y="129"/>
                  </a:cubicBezTo>
                  <a:cubicBezTo>
                    <a:pt x="0" y="243"/>
                    <a:pt x="46" y="335"/>
                    <a:pt x="160" y="357"/>
                  </a:cubicBezTo>
                  <a:cubicBezTo>
                    <a:pt x="175" y="361"/>
                    <a:pt x="191" y="363"/>
                    <a:pt x="205" y="363"/>
                  </a:cubicBezTo>
                  <a:cubicBezTo>
                    <a:pt x="280" y="363"/>
                    <a:pt x="346" y="316"/>
                    <a:pt x="366" y="220"/>
                  </a:cubicBezTo>
                  <a:cubicBezTo>
                    <a:pt x="388" y="129"/>
                    <a:pt x="343" y="38"/>
                    <a:pt x="251" y="15"/>
                  </a:cubicBezTo>
                  <a:cubicBezTo>
                    <a:pt x="226" y="5"/>
                    <a:pt x="202" y="0"/>
                    <a:pt x="18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845475" y="1415650"/>
              <a:ext cx="9725" cy="9400"/>
            </a:xfrm>
            <a:custGeom>
              <a:avLst/>
              <a:gdLst/>
              <a:ahLst/>
              <a:cxnLst/>
              <a:rect l="l" t="t" r="r" b="b"/>
              <a:pathLst>
                <a:path w="389" h="376" extrusionOk="0">
                  <a:moveTo>
                    <a:pt x="183" y="0"/>
                  </a:moveTo>
                  <a:cubicBezTo>
                    <a:pt x="109" y="0"/>
                    <a:pt x="42" y="48"/>
                    <a:pt x="23" y="143"/>
                  </a:cubicBezTo>
                  <a:cubicBezTo>
                    <a:pt x="0" y="234"/>
                    <a:pt x="46" y="326"/>
                    <a:pt x="137" y="371"/>
                  </a:cubicBezTo>
                  <a:cubicBezTo>
                    <a:pt x="152" y="374"/>
                    <a:pt x="167" y="376"/>
                    <a:pt x="181" y="376"/>
                  </a:cubicBezTo>
                  <a:cubicBezTo>
                    <a:pt x="274" y="376"/>
                    <a:pt x="346" y="314"/>
                    <a:pt x="365" y="234"/>
                  </a:cubicBezTo>
                  <a:cubicBezTo>
                    <a:pt x="388" y="120"/>
                    <a:pt x="343" y="29"/>
                    <a:pt x="228" y="6"/>
                  </a:cubicBezTo>
                  <a:cubicBezTo>
                    <a:pt x="213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867725" y="1599525"/>
              <a:ext cx="8000" cy="7600"/>
            </a:xfrm>
            <a:custGeom>
              <a:avLst/>
              <a:gdLst/>
              <a:ahLst/>
              <a:cxnLst/>
              <a:rect l="l" t="t" r="r" b="b"/>
              <a:pathLst>
                <a:path w="320" h="304" extrusionOk="0">
                  <a:moveTo>
                    <a:pt x="206" y="1"/>
                  </a:moveTo>
                  <a:cubicBezTo>
                    <a:pt x="115" y="1"/>
                    <a:pt x="46" y="46"/>
                    <a:pt x="23" y="115"/>
                  </a:cubicBezTo>
                  <a:cubicBezTo>
                    <a:pt x="0" y="206"/>
                    <a:pt x="46" y="297"/>
                    <a:pt x="115" y="297"/>
                  </a:cubicBezTo>
                  <a:cubicBezTo>
                    <a:pt x="131" y="301"/>
                    <a:pt x="147" y="303"/>
                    <a:pt x="163" y="303"/>
                  </a:cubicBezTo>
                  <a:cubicBezTo>
                    <a:pt x="236" y="303"/>
                    <a:pt x="301" y="262"/>
                    <a:pt x="320" y="206"/>
                  </a:cubicBezTo>
                  <a:cubicBezTo>
                    <a:pt x="320" y="115"/>
                    <a:pt x="274" y="24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866575" y="1359725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cubicBezTo>
                    <a:pt x="1" y="212"/>
                    <a:pt x="46" y="280"/>
                    <a:pt x="115" y="303"/>
                  </a:cubicBezTo>
                  <a:cubicBezTo>
                    <a:pt x="131" y="307"/>
                    <a:pt x="146" y="309"/>
                    <a:pt x="162" y="309"/>
                  </a:cubicBezTo>
                  <a:cubicBezTo>
                    <a:pt x="236" y="309"/>
                    <a:pt x="301" y="264"/>
                    <a:pt x="320" y="189"/>
                  </a:cubicBezTo>
                  <a:cubicBezTo>
                    <a:pt x="343" y="97"/>
                    <a:pt x="297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698825" y="1787725"/>
              <a:ext cx="10850" cy="10200"/>
            </a:xfrm>
            <a:custGeom>
              <a:avLst/>
              <a:gdLst/>
              <a:ahLst/>
              <a:cxnLst/>
              <a:rect l="l" t="t" r="r" b="b"/>
              <a:pathLst>
                <a:path w="434" h="408" extrusionOk="0">
                  <a:moveTo>
                    <a:pt x="230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84" y="403"/>
                    <a:pt x="209" y="407"/>
                    <a:pt x="232" y="407"/>
                  </a:cubicBezTo>
                  <a:cubicBezTo>
                    <a:pt x="319" y="407"/>
                    <a:pt x="393" y="346"/>
                    <a:pt x="411" y="256"/>
                  </a:cubicBezTo>
                  <a:cubicBezTo>
                    <a:pt x="434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55450" y="151097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57" y="351"/>
                    <a:pt x="176" y="353"/>
                    <a:pt x="194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8" y="142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597825" y="1354050"/>
              <a:ext cx="10275" cy="9400"/>
            </a:xfrm>
            <a:custGeom>
              <a:avLst/>
              <a:gdLst/>
              <a:ahLst/>
              <a:cxnLst/>
              <a:rect l="l" t="t" r="r" b="b"/>
              <a:pathLst>
                <a:path w="411" h="376" extrusionOk="0">
                  <a:moveTo>
                    <a:pt x="214" y="0"/>
                  </a:moveTo>
                  <a:cubicBezTo>
                    <a:pt x="131" y="0"/>
                    <a:pt x="43" y="63"/>
                    <a:pt x="23" y="142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9" y="374"/>
                    <a:pt x="197" y="376"/>
                    <a:pt x="215" y="376"/>
                  </a:cubicBezTo>
                  <a:cubicBezTo>
                    <a:pt x="302" y="376"/>
                    <a:pt x="369" y="328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548175" y="12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1" y="0"/>
                  </a:moveTo>
                  <a:cubicBezTo>
                    <a:pt x="97" y="0"/>
                    <a:pt x="43" y="62"/>
                    <a:pt x="23" y="142"/>
                  </a:cubicBezTo>
                  <a:cubicBezTo>
                    <a:pt x="0" y="210"/>
                    <a:pt x="46" y="301"/>
                    <a:pt x="137" y="324"/>
                  </a:cubicBezTo>
                  <a:cubicBezTo>
                    <a:pt x="153" y="328"/>
                    <a:pt x="169" y="330"/>
                    <a:pt x="184" y="330"/>
                  </a:cubicBezTo>
                  <a:cubicBezTo>
                    <a:pt x="258" y="330"/>
                    <a:pt x="324" y="286"/>
                    <a:pt x="343" y="210"/>
                  </a:cubicBezTo>
                  <a:cubicBezTo>
                    <a:pt x="365" y="119"/>
                    <a:pt x="297" y="27"/>
                    <a:pt x="206" y="5"/>
                  </a:cubicBezTo>
                  <a:cubicBezTo>
                    <a:pt x="194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559000" y="1255075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03" y="1"/>
                  </a:moveTo>
                  <a:cubicBezTo>
                    <a:pt x="116" y="1"/>
                    <a:pt x="42" y="62"/>
                    <a:pt x="24" y="152"/>
                  </a:cubicBezTo>
                  <a:cubicBezTo>
                    <a:pt x="1" y="266"/>
                    <a:pt x="69" y="380"/>
                    <a:pt x="161" y="403"/>
                  </a:cubicBezTo>
                  <a:cubicBezTo>
                    <a:pt x="175" y="406"/>
                    <a:pt x="190" y="407"/>
                    <a:pt x="205" y="407"/>
                  </a:cubicBezTo>
                  <a:cubicBezTo>
                    <a:pt x="303" y="407"/>
                    <a:pt x="392" y="343"/>
                    <a:pt x="412" y="243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0" y="5"/>
                    <a:pt x="226" y="1"/>
                    <a:pt x="20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533325" y="1229600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11" y="1"/>
                  </a:moveTo>
                  <a:cubicBezTo>
                    <a:pt x="68" y="1"/>
                    <a:pt x="19" y="38"/>
                    <a:pt x="1" y="75"/>
                  </a:cubicBezTo>
                  <a:cubicBezTo>
                    <a:pt x="1" y="144"/>
                    <a:pt x="24" y="212"/>
                    <a:pt x="92" y="212"/>
                  </a:cubicBezTo>
                  <a:cubicBezTo>
                    <a:pt x="100" y="217"/>
                    <a:pt x="110" y="218"/>
                    <a:pt x="119" y="218"/>
                  </a:cubicBezTo>
                  <a:cubicBezTo>
                    <a:pt x="161" y="218"/>
                    <a:pt x="210" y="181"/>
                    <a:pt x="229" y="144"/>
                  </a:cubicBezTo>
                  <a:cubicBezTo>
                    <a:pt x="252" y="75"/>
                    <a:pt x="206" y="7"/>
                    <a:pt x="138" y="7"/>
                  </a:cubicBezTo>
                  <a:cubicBezTo>
                    <a:pt x="129" y="3"/>
                    <a:pt x="120" y="1"/>
                    <a:pt x="11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45875" y="12564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6" y="1"/>
                  </a:moveTo>
                  <a:cubicBezTo>
                    <a:pt x="85" y="1"/>
                    <a:pt x="20" y="42"/>
                    <a:pt x="1" y="98"/>
                  </a:cubicBezTo>
                  <a:cubicBezTo>
                    <a:pt x="1" y="167"/>
                    <a:pt x="47" y="258"/>
                    <a:pt x="115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6" y="223"/>
                    <a:pt x="275" y="167"/>
                  </a:cubicBezTo>
                  <a:cubicBezTo>
                    <a:pt x="298" y="98"/>
                    <a:pt x="252" y="30"/>
                    <a:pt x="184" y="7"/>
                  </a:cubicBezTo>
                  <a:cubicBezTo>
                    <a:pt x="171" y="3"/>
                    <a:pt x="159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668575" y="17922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9"/>
                    <a:pt x="23" y="144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70" y="311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445450" y="1343200"/>
              <a:ext cx="11450" cy="9975"/>
            </a:xfrm>
            <a:custGeom>
              <a:avLst/>
              <a:gdLst/>
              <a:ahLst/>
              <a:cxnLst/>
              <a:rect l="l" t="t" r="r" b="b"/>
              <a:pathLst>
                <a:path w="458" h="399" extrusionOk="0">
                  <a:moveTo>
                    <a:pt x="232" y="1"/>
                  </a:moveTo>
                  <a:cubicBezTo>
                    <a:pt x="138" y="1"/>
                    <a:pt x="63" y="66"/>
                    <a:pt x="24" y="165"/>
                  </a:cubicBezTo>
                  <a:cubicBezTo>
                    <a:pt x="1" y="256"/>
                    <a:pt x="69" y="370"/>
                    <a:pt x="183" y="393"/>
                  </a:cubicBezTo>
                  <a:cubicBezTo>
                    <a:pt x="199" y="397"/>
                    <a:pt x="214" y="399"/>
                    <a:pt x="230" y="399"/>
                  </a:cubicBezTo>
                  <a:cubicBezTo>
                    <a:pt x="310" y="399"/>
                    <a:pt x="393" y="351"/>
                    <a:pt x="412" y="256"/>
                  </a:cubicBezTo>
                  <a:cubicBezTo>
                    <a:pt x="457" y="142"/>
                    <a:pt x="389" y="51"/>
                    <a:pt x="275" y="5"/>
                  </a:cubicBezTo>
                  <a:cubicBezTo>
                    <a:pt x="260" y="2"/>
                    <a:pt x="245" y="1"/>
                    <a:pt x="2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0125" y="13889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60" y="0"/>
                  </a:moveTo>
                  <a:cubicBezTo>
                    <a:pt x="92" y="0"/>
                    <a:pt x="46" y="23"/>
                    <a:pt x="23" y="91"/>
                  </a:cubicBezTo>
                  <a:cubicBezTo>
                    <a:pt x="0" y="137"/>
                    <a:pt x="46" y="183"/>
                    <a:pt x="92" y="206"/>
                  </a:cubicBezTo>
                  <a:cubicBezTo>
                    <a:pt x="104" y="210"/>
                    <a:pt x="116" y="212"/>
                    <a:pt x="127" y="212"/>
                  </a:cubicBezTo>
                  <a:cubicBezTo>
                    <a:pt x="176" y="212"/>
                    <a:pt x="210" y="174"/>
                    <a:pt x="229" y="137"/>
                  </a:cubicBezTo>
                  <a:cubicBezTo>
                    <a:pt x="252" y="69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766150" y="1658150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1" y="212"/>
                    <a:pt x="46" y="281"/>
                    <a:pt x="137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3" y="121"/>
                    <a:pt x="297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2900" y="10082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8" y="246"/>
                    <a:pt x="297" y="189"/>
                  </a:cubicBezTo>
                  <a:cubicBezTo>
                    <a:pt x="320" y="98"/>
                    <a:pt x="274" y="7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571000" y="12998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5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51" y="6"/>
                  </a:cubicBezTo>
                  <a:cubicBezTo>
                    <a:pt x="232" y="3"/>
                    <a:pt x="213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60725" y="127530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70" y="0"/>
                  </a:moveTo>
                  <a:cubicBezTo>
                    <a:pt x="97" y="0"/>
                    <a:pt x="43" y="60"/>
                    <a:pt x="23" y="119"/>
                  </a:cubicBezTo>
                  <a:cubicBezTo>
                    <a:pt x="0" y="210"/>
                    <a:pt x="46" y="279"/>
                    <a:pt x="115" y="302"/>
                  </a:cubicBezTo>
                  <a:cubicBezTo>
                    <a:pt x="130" y="306"/>
                    <a:pt x="146" y="308"/>
                    <a:pt x="161" y="308"/>
                  </a:cubicBezTo>
                  <a:cubicBezTo>
                    <a:pt x="234" y="308"/>
                    <a:pt x="297" y="263"/>
                    <a:pt x="297" y="188"/>
                  </a:cubicBezTo>
                  <a:cubicBezTo>
                    <a:pt x="320" y="119"/>
                    <a:pt x="274" y="28"/>
                    <a:pt x="206" y="5"/>
                  </a:cubicBezTo>
                  <a:cubicBezTo>
                    <a:pt x="194" y="2"/>
                    <a:pt x="182" y="0"/>
                    <a:pt x="17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468850" y="109780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69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7950" y="1377975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69" y="310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839450" y="1408225"/>
              <a:ext cx="9150" cy="7725"/>
            </a:xfrm>
            <a:custGeom>
              <a:avLst/>
              <a:gdLst/>
              <a:ahLst/>
              <a:cxnLst/>
              <a:rect l="l" t="t" r="r" b="b"/>
              <a:pathLst>
                <a:path w="366" h="309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37" y="303"/>
                  </a:cubicBezTo>
                  <a:cubicBezTo>
                    <a:pt x="153" y="307"/>
                    <a:pt x="170" y="309"/>
                    <a:pt x="185" y="309"/>
                  </a:cubicBezTo>
                  <a:cubicBezTo>
                    <a:pt x="259" y="309"/>
                    <a:pt x="324" y="268"/>
                    <a:pt x="343" y="212"/>
                  </a:cubicBezTo>
                  <a:cubicBezTo>
                    <a:pt x="365" y="120"/>
                    <a:pt x="297" y="29"/>
                    <a:pt x="228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954700" y="134320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3"/>
                    <a:pt x="47" y="348"/>
                    <a:pt x="161" y="370"/>
                  </a:cubicBezTo>
                  <a:cubicBezTo>
                    <a:pt x="173" y="373"/>
                    <a:pt x="185" y="375"/>
                    <a:pt x="197" y="375"/>
                  </a:cubicBezTo>
                  <a:cubicBezTo>
                    <a:pt x="275" y="375"/>
                    <a:pt x="346" y="313"/>
                    <a:pt x="366" y="233"/>
                  </a:cubicBezTo>
                  <a:cubicBezTo>
                    <a:pt x="389" y="142"/>
                    <a:pt x="343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616075" y="1591975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24" y="0"/>
                  </a:moveTo>
                  <a:cubicBezTo>
                    <a:pt x="70" y="0"/>
                    <a:pt x="23" y="41"/>
                    <a:pt x="23" y="97"/>
                  </a:cubicBezTo>
                  <a:cubicBezTo>
                    <a:pt x="0" y="166"/>
                    <a:pt x="46" y="211"/>
                    <a:pt x="92" y="234"/>
                  </a:cubicBezTo>
                  <a:cubicBezTo>
                    <a:pt x="104" y="238"/>
                    <a:pt x="116" y="240"/>
                    <a:pt x="128" y="240"/>
                  </a:cubicBezTo>
                  <a:cubicBezTo>
                    <a:pt x="183" y="240"/>
                    <a:pt x="233" y="199"/>
                    <a:pt x="252" y="143"/>
                  </a:cubicBezTo>
                  <a:cubicBezTo>
                    <a:pt x="274" y="97"/>
                    <a:pt x="229" y="29"/>
                    <a:pt x="160" y="6"/>
                  </a:cubicBez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589250" y="14795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4" y="1"/>
                  </a:moveTo>
                  <a:cubicBezTo>
                    <a:pt x="109" y="1"/>
                    <a:pt x="43" y="48"/>
                    <a:pt x="23" y="143"/>
                  </a:cubicBezTo>
                  <a:cubicBezTo>
                    <a:pt x="1" y="235"/>
                    <a:pt x="46" y="326"/>
                    <a:pt x="138" y="349"/>
                  </a:cubicBezTo>
                  <a:cubicBezTo>
                    <a:pt x="150" y="352"/>
                    <a:pt x="162" y="353"/>
                    <a:pt x="175" y="353"/>
                  </a:cubicBezTo>
                  <a:cubicBezTo>
                    <a:pt x="257" y="353"/>
                    <a:pt x="346" y="291"/>
                    <a:pt x="366" y="212"/>
                  </a:cubicBezTo>
                  <a:cubicBezTo>
                    <a:pt x="389" y="121"/>
                    <a:pt x="320" y="29"/>
                    <a:pt x="229" y="6"/>
                  </a:cubicBezTo>
                  <a:cubicBezTo>
                    <a:pt x="214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85400" y="153490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7" y="1"/>
                  </a:moveTo>
                  <a:cubicBezTo>
                    <a:pt x="92" y="1"/>
                    <a:pt x="42" y="41"/>
                    <a:pt x="23" y="98"/>
                  </a:cubicBezTo>
                  <a:cubicBezTo>
                    <a:pt x="0" y="166"/>
                    <a:pt x="46" y="258"/>
                    <a:pt x="115" y="280"/>
                  </a:cubicBezTo>
                  <a:cubicBezTo>
                    <a:pt x="130" y="284"/>
                    <a:pt x="145" y="286"/>
                    <a:pt x="159" y="286"/>
                  </a:cubicBezTo>
                  <a:cubicBezTo>
                    <a:pt x="228" y="286"/>
                    <a:pt x="278" y="242"/>
                    <a:pt x="297" y="166"/>
                  </a:cubicBezTo>
                  <a:cubicBezTo>
                    <a:pt x="320" y="98"/>
                    <a:pt x="274" y="6"/>
                    <a:pt x="183" y="6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448000" y="1569150"/>
              <a:ext cx="7425" cy="4725"/>
            </a:xfrm>
            <a:custGeom>
              <a:avLst/>
              <a:gdLst/>
              <a:ahLst/>
              <a:cxnLst/>
              <a:rect l="l" t="t" r="r" b="b"/>
              <a:pathLst>
                <a:path w="297" h="189" extrusionOk="0">
                  <a:moveTo>
                    <a:pt x="125" y="0"/>
                  </a:moveTo>
                  <a:cubicBezTo>
                    <a:pt x="69" y="0"/>
                    <a:pt x="19" y="44"/>
                    <a:pt x="0" y="120"/>
                  </a:cubicBezTo>
                  <a:lnTo>
                    <a:pt x="274" y="189"/>
                  </a:lnTo>
                  <a:cubicBezTo>
                    <a:pt x="297" y="120"/>
                    <a:pt x="251" y="29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871725" y="17158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8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57"/>
                    <a:pt x="114" y="280"/>
                  </a:cubicBezTo>
                  <a:cubicBezTo>
                    <a:pt x="130" y="284"/>
                    <a:pt x="146" y="286"/>
                    <a:pt x="161" y="286"/>
                  </a:cubicBezTo>
                  <a:cubicBezTo>
                    <a:pt x="228" y="286"/>
                    <a:pt x="278" y="245"/>
                    <a:pt x="297" y="189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868300" y="174432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11" y="0"/>
                  </a:moveTo>
                  <a:cubicBezTo>
                    <a:pt x="69" y="0"/>
                    <a:pt x="19" y="41"/>
                    <a:pt x="0" y="98"/>
                  </a:cubicBezTo>
                  <a:cubicBezTo>
                    <a:pt x="0" y="143"/>
                    <a:pt x="23" y="212"/>
                    <a:pt x="92" y="235"/>
                  </a:cubicBezTo>
                  <a:cubicBezTo>
                    <a:pt x="137" y="235"/>
                    <a:pt x="206" y="212"/>
                    <a:pt x="228" y="143"/>
                  </a:cubicBezTo>
                  <a:cubicBezTo>
                    <a:pt x="251" y="75"/>
                    <a:pt x="206" y="29"/>
                    <a:pt x="137" y="6"/>
                  </a:cubicBezTo>
                  <a:cubicBezTo>
                    <a:pt x="129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243450" y="1783175"/>
              <a:ext cx="10875" cy="6400"/>
            </a:xfrm>
            <a:custGeom>
              <a:avLst/>
              <a:gdLst/>
              <a:ahLst/>
              <a:cxnLst/>
              <a:rect l="l" t="t" r="r" b="b"/>
              <a:pathLst>
                <a:path w="435" h="256" extrusionOk="0">
                  <a:moveTo>
                    <a:pt x="209" y="0"/>
                  </a:moveTo>
                  <a:cubicBezTo>
                    <a:pt x="115" y="0"/>
                    <a:pt x="40" y="65"/>
                    <a:pt x="1" y="164"/>
                  </a:cubicBezTo>
                  <a:lnTo>
                    <a:pt x="389" y="256"/>
                  </a:lnTo>
                  <a:cubicBezTo>
                    <a:pt x="434" y="141"/>
                    <a:pt x="366" y="27"/>
                    <a:pt x="252" y="4"/>
                  </a:cubicBezTo>
                  <a:cubicBezTo>
                    <a:pt x="237" y="2"/>
                    <a:pt x="222" y="0"/>
                    <a:pt x="20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840575" y="1121200"/>
              <a:ext cx="8025" cy="7700"/>
            </a:xfrm>
            <a:custGeom>
              <a:avLst/>
              <a:gdLst/>
              <a:ahLst/>
              <a:cxnLst/>
              <a:rect l="l" t="t" r="r" b="b"/>
              <a:pathLst>
                <a:path w="321" h="308" extrusionOk="0">
                  <a:moveTo>
                    <a:pt x="161" y="0"/>
                  </a:moveTo>
                  <a:cubicBezTo>
                    <a:pt x="93" y="0"/>
                    <a:pt x="43" y="45"/>
                    <a:pt x="24" y="120"/>
                  </a:cubicBezTo>
                  <a:cubicBezTo>
                    <a:pt x="1" y="189"/>
                    <a:pt x="47" y="280"/>
                    <a:pt x="138" y="303"/>
                  </a:cubicBezTo>
                  <a:cubicBezTo>
                    <a:pt x="147" y="306"/>
                    <a:pt x="157" y="307"/>
                    <a:pt x="166" y="307"/>
                  </a:cubicBezTo>
                  <a:cubicBezTo>
                    <a:pt x="230" y="307"/>
                    <a:pt x="301" y="248"/>
                    <a:pt x="320" y="189"/>
                  </a:cubicBezTo>
                  <a:cubicBezTo>
                    <a:pt x="320" y="97"/>
                    <a:pt x="275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744725" y="102875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0"/>
                    <a:pt x="114" y="303"/>
                  </a:cubicBezTo>
                  <a:cubicBezTo>
                    <a:pt x="127" y="306"/>
                    <a:pt x="139" y="308"/>
                    <a:pt x="151" y="308"/>
                  </a:cubicBezTo>
                  <a:cubicBezTo>
                    <a:pt x="228" y="308"/>
                    <a:pt x="297" y="248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021475" y="132267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15" y="0"/>
                  </a:moveTo>
                  <a:cubicBezTo>
                    <a:pt x="132" y="0"/>
                    <a:pt x="43" y="62"/>
                    <a:pt x="23" y="141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5" y="373"/>
                    <a:pt x="191" y="375"/>
                    <a:pt x="207" y="375"/>
                  </a:cubicBezTo>
                  <a:cubicBezTo>
                    <a:pt x="287" y="375"/>
                    <a:pt x="369" y="328"/>
                    <a:pt x="389" y="233"/>
                  </a:cubicBezTo>
                  <a:cubicBezTo>
                    <a:pt x="411" y="141"/>
                    <a:pt x="366" y="27"/>
                    <a:pt x="252" y="4"/>
                  </a:cubicBezTo>
                  <a:cubicBezTo>
                    <a:pt x="240" y="1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918750" y="1214250"/>
              <a:ext cx="9175" cy="8800"/>
            </a:xfrm>
            <a:custGeom>
              <a:avLst/>
              <a:gdLst/>
              <a:ahLst/>
              <a:cxnLst/>
              <a:rect l="l" t="t" r="r" b="b"/>
              <a:pathLst>
                <a:path w="367" h="352" extrusionOk="0">
                  <a:moveTo>
                    <a:pt x="193" y="0"/>
                  </a:moveTo>
                  <a:cubicBezTo>
                    <a:pt x="115" y="0"/>
                    <a:pt x="44" y="62"/>
                    <a:pt x="24" y="142"/>
                  </a:cubicBezTo>
                  <a:cubicBezTo>
                    <a:pt x="1" y="233"/>
                    <a:pt x="47" y="324"/>
                    <a:pt x="138" y="347"/>
                  </a:cubicBezTo>
                  <a:cubicBezTo>
                    <a:pt x="150" y="350"/>
                    <a:pt x="162" y="351"/>
                    <a:pt x="174" y="351"/>
                  </a:cubicBezTo>
                  <a:cubicBezTo>
                    <a:pt x="252" y="351"/>
                    <a:pt x="323" y="289"/>
                    <a:pt x="343" y="210"/>
                  </a:cubicBezTo>
                  <a:cubicBezTo>
                    <a:pt x="366" y="119"/>
                    <a:pt x="298" y="27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280550" y="177860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4" y="0"/>
                    <a:pt x="43" y="63"/>
                    <a:pt x="23" y="142"/>
                  </a:cubicBezTo>
                  <a:cubicBezTo>
                    <a:pt x="0" y="233"/>
                    <a:pt x="69" y="324"/>
                    <a:pt x="160" y="347"/>
                  </a:cubicBezTo>
                  <a:cubicBezTo>
                    <a:pt x="169" y="350"/>
                    <a:pt x="179" y="352"/>
                    <a:pt x="189" y="352"/>
                  </a:cubicBezTo>
                  <a:cubicBezTo>
                    <a:pt x="257" y="352"/>
                    <a:pt x="346" y="290"/>
                    <a:pt x="365" y="210"/>
                  </a:cubicBezTo>
                  <a:cubicBezTo>
                    <a:pt x="388" y="119"/>
                    <a:pt x="320" y="28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959275" y="14321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1" y="144"/>
                    <a:pt x="46" y="190"/>
                    <a:pt x="92" y="212"/>
                  </a:cubicBezTo>
                  <a:cubicBezTo>
                    <a:pt x="104" y="217"/>
                    <a:pt x="117" y="218"/>
                    <a:pt x="129" y="218"/>
                  </a:cubicBezTo>
                  <a:cubicBezTo>
                    <a:pt x="183" y="218"/>
                    <a:pt x="229" y="181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970125" y="14226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1"/>
                  </a:moveTo>
                  <a:cubicBezTo>
                    <a:pt x="92" y="1"/>
                    <a:pt x="23" y="24"/>
                    <a:pt x="23" y="92"/>
                  </a:cubicBezTo>
                  <a:cubicBezTo>
                    <a:pt x="0" y="161"/>
                    <a:pt x="46" y="229"/>
                    <a:pt x="92" y="252"/>
                  </a:cubicBezTo>
                  <a:cubicBezTo>
                    <a:pt x="104" y="256"/>
                    <a:pt x="116" y="258"/>
                    <a:pt x="128" y="258"/>
                  </a:cubicBezTo>
                  <a:cubicBezTo>
                    <a:pt x="183" y="258"/>
                    <a:pt x="232" y="217"/>
                    <a:pt x="251" y="161"/>
                  </a:cubicBezTo>
                  <a:cubicBezTo>
                    <a:pt x="274" y="92"/>
                    <a:pt x="228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725625" y="1401950"/>
              <a:ext cx="10875" cy="9400"/>
            </a:xfrm>
            <a:custGeom>
              <a:avLst/>
              <a:gdLst/>
              <a:ahLst/>
              <a:cxnLst/>
              <a:rect l="l" t="t" r="r" b="b"/>
              <a:pathLst>
                <a:path w="435" h="376" extrusionOk="0">
                  <a:moveTo>
                    <a:pt x="220" y="0"/>
                  </a:moveTo>
                  <a:cubicBezTo>
                    <a:pt x="132" y="0"/>
                    <a:pt x="66" y="48"/>
                    <a:pt x="47" y="143"/>
                  </a:cubicBezTo>
                  <a:cubicBezTo>
                    <a:pt x="1" y="234"/>
                    <a:pt x="69" y="349"/>
                    <a:pt x="161" y="371"/>
                  </a:cubicBezTo>
                  <a:cubicBezTo>
                    <a:pt x="176" y="374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4"/>
                  </a:cubicBezTo>
                  <a:cubicBezTo>
                    <a:pt x="435" y="120"/>
                    <a:pt x="366" y="29"/>
                    <a:pt x="275" y="6"/>
                  </a:cubicBezTo>
                  <a:cubicBezTo>
                    <a:pt x="256" y="2"/>
                    <a:pt x="237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704525" y="16855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6" y="1"/>
                  </a:moveTo>
                  <a:cubicBezTo>
                    <a:pt x="132" y="1"/>
                    <a:pt x="65" y="48"/>
                    <a:pt x="46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5" y="353"/>
                    <a:pt x="191" y="354"/>
                    <a:pt x="207" y="354"/>
                  </a:cubicBezTo>
                  <a:cubicBezTo>
                    <a:pt x="287" y="354"/>
                    <a:pt x="369" y="307"/>
                    <a:pt x="388" y="212"/>
                  </a:cubicBezTo>
                  <a:cubicBezTo>
                    <a:pt x="411" y="120"/>
                    <a:pt x="343" y="29"/>
                    <a:pt x="251" y="6"/>
                  </a:cubicBezTo>
                  <a:cubicBezTo>
                    <a:pt x="236" y="3"/>
                    <a:pt x="221" y="1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188100" y="151895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1"/>
                  </a:moveTo>
                  <a:cubicBezTo>
                    <a:pt x="137" y="1"/>
                    <a:pt x="63" y="63"/>
                    <a:pt x="23" y="142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195" y="396"/>
                    <a:pt x="207" y="398"/>
                    <a:pt x="220" y="398"/>
                  </a:cubicBezTo>
                  <a:cubicBezTo>
                    <a:pt x="303" y="398"/>
                    <a:pt x="391" y="336"/>
                    <a:pt x="411" y="256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388400" y="15909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0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2" y="255"/>
                    <a:pt x="132" y="257"/>
                    <a:pt x="142" y="257"/>
                  </a:cubicBezTo>
                  <a:cubicBezTo>
                    <a:pt x="189" y="257"/>
                    <a:pt x="251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388400" y="1611975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7"/>
                    <a:pt x="214" y="399"/>
                    <a:pt x="230" y="399"/>
                  </a:cubicBezTo>
                  <a:cubicBezTo>
                    <a:pt x="310" y="399"/>
                    <a:pt x="392" y="351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7375" y="1253000"/>
              <a:ext cx="6875" cy="5900"/>
            </a:xfrm>
            <a:custGeom>
              <a:avLst/>
              <a:gdLst/>
              <a:ahLst/>
              <a:cxnLst/>
              <a:rect l="l" t="t" r="r" b="b"/>
              <a:pathLst>
                <a:path w="275" h="236" extrusionOk="0">
                  <a:moveTo>
                    <a:pt x="134" y="1"/>
                  </a:moveTo>
                  <a:cubicBezTo>
                    <a:pt x="91" y="1"/>
                    <a:pt x="42" y="38"/>
                    <a:pt x="24" y="75"/>
                  </a:cubicBezTo>
                  <a:cubicBezTo>
                    <a:pt x="1" y="144"/>
                    <a:pt x="46" y="212"/>
                    <a:pt x="115" y="235"/>
                  </a:cubicBezTo>
                  <a:cubicBezTo>
                    <a:pt x="161" y="235"/>
                    <a:pt x="229" y="212"/>
                    <a:pt x="252" y="144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746750" y="1478400"/>
              <a:ext cx="9150" cy="8325"/>
            </a:xfrm>
            <a:custGeom>
              <a:avLst/>
              <a:gdLst/>
              <a:ahLst/>
              <a:cxnLst/>
              <a:rect l="l" t="t" r="r" b="b"/>
              <a:pathLst>
                <a:path w="366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30"/>
                    <a:pt x="229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710800" y="164275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5" y="1"/>
                  </a:moveTo>
                  <a:cubicBezTo>
                    <a:pt x="85" y="1"/>
                    <a:pt x="23" y="41"/>
                    <a:pt x="23" y="98"/>
                  </a:cubicBezTo>
                  <a:cubicBezTo>
                    <a:pt x="0" y="189"/>
                    <a:pt x="46" y="258"/>
                    <a:pt x="115" y="280"/>
                  </a:cubicBezTo>
                  <a:cubicBezTo>
                    <a:pt x="126" y="284"/>
                    <a:pt x="139" y="286"/>
                    <a:pt x="151" y="286"/>
                  </a:cubicBezTo>
                  <a:cubicBezTo>
                    <a:pt x="212" y="286"/>
                    <a:pt x="278" y="242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1"/>
                    <a:pt x="14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239450" y="1672575"/>
              <a:ext cx="8025" cy="755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206" y="0"/>
                  </a:moveTo>
                  <a:cubicBezTo>
                    <a:pt x="138" y="0"/>
                    <a:pt x="46" y="46"/>
                    <a:pt x="24" y="114"/>
                  </a:cubicBezTo>
                  <a:cubicBezTo>
                    <a:pt x="1" y="183"/>
                    <a:pt x="46" y="274"/>
                    <a:pt x="138" y="297"/>
                  </a:cubicBezTo>
                  <a:cubicBezTo>
                    <a:pt x="147" y="300"/>
                    <a:pt x="156" y="302"/>
                    <a:pt x="166" y="302"/>
                  </a:cubicBezTo>
                  <a:cubicBezTo>
                    <a:pt x="229" y="302"/>
                    <a:pt x="297" y="242"/>
                    <a:pt x="297" y="183"/>
                  </a:cubicBezTo>
                  <a:cubicBezTo>
                    <a:pt x="320" y="114"/>
                    <a:pt x="275" y="23"/>
                    <a:pt x="2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507075" y="1246725"/>
              <a:ext cx="11450" cy="10250"/>
            </a:xfrm>
            <a:custGeom>
              <a:avLst/>
              <a:gdLst/>
              <a:ahLst/>
              <a:cxnLst/>
              <a:rect l="l" t="t" r="r" b="b"/>
              <a:pathLst>
                <a:path w="458" h="410" extrusionOk="0">
                  <a:moveTo>
                    <a:pt x="218" y="1"/>
                  </a:moveTo>
                  <a:cubicBezTo>
                    <a:pt x="125" y="1"/>
                    <a:pt x="43" y="49"/>
                    <a:pt x="24" y="144"/>
                  </a:cubicBezTo>
                  <a:cubicBezTo>
                    <a:pt x="1" y="258"/>
                    <a:pt x="69" y="372"/>
                    <a:pt x="161" y="395"/>
                  </a:cubicBezTo>
                  <a:cubicBezTo>
                    <a:pt x="185" y="404"/>
                    <a:pt x="209" y="409"/>
                    <a:pt x="233" y="409"/>
                  </a:cubicBezTo>
                  <a:cubicBezTo>
                    <a:pt x="319" y="409"/>
                    <a:pt x="394" y="348"/>
                    <a:pt x="412" y="258"/>
                  </a:cubicBezTo>
                  <a:cubicBezTo>
                    <a:pt x="457" y="144"/>
                    <a:pt x="389" y="30"/>
                    <a:pt x="275" y="7"/>
                  </a:cubicBezTo>
                  <a:cubicBezTo>
                    <a:pt x="256" y="3"/>
                    <a:pt x="237" y="1"/>
                    <a:pt x="21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5658550" y="16062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6"/>
                    <a:pt x="46" y="235"/>
                    <a:pt x="115" y="258"/>
                  </a:cubicBezTo>
                  <a:cubicBezTo>
                    <a:pt x="131" y="262"/>
                    <a:pt x="146" y="264"/>
                    <a:pt x="161" y="264"/>
                  </a:cubicBezTo>
                  <a:cubicBezTo>
                    <a:pt x="228" y="264"/>
                    <a:pt x="274" y="223"/>
                    <a:pt x="274" y="166"/>
                  </a:cubicBezTo>
                  <a:cubicBezTo>
                    <a:pt x="297" y="98"/>
                    <a:pt x="252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769000" y="155787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5"/>
                  </a:cubicBezTo>
                  <a:cubicBezTo>
                    <a:pt x="1" y="183"/>
                    <a:pt x="46" y="252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642325" y="148355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60" y="326"/>
                  </a:cubicBezTo>
                  <a:cubicBezTo>
                    <a:pt x="172" y="329"/>
                    <a:pt x="184" y="330"/>
                    <a:pt x="196" y="330"/>
                  </a:cubicBezTo>
                  <a:cubicBezTo>
                    <a:pt x="269" y="330"/>
                    <a:pt x="323" y="271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86250" y="1541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3" y="41"/>
                    <a:pt x="24" y="98"/>
                  </a:cubicBezTo>
                  <a:cubicBezTo>
                    <a:pt x="1" y="166"/>
                    <a:pt x="47" y="235"/>
                    <a:pt x="115" y="258"/>
                  </a:cubicBezTo>
                  <a:cubicBezTo>
                    <a:pt x="184" y="258"/>
                    <a:pt x="252" y="235"/>
                    <a:pt x="275" y="166"/>
                  </a:cubicBezTo>
                  <a:cubicBezTo>
                    <a:pt x="275" y="98"/>
                    <a:pt x="229" y="29"/>
                    <a:pt x="184" y="7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208900" y="94217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60" y="0"/>
                  </a:moveTo>
                  <a:cubicBezTo>
                    <a:pt x="92" y="0"/>
                    <a:pt x="23" y="23"/>
                    <a:pt x="0" y="91"/>
                  </a:cubicBezTo>
                  <a:cubicBezTo>
                    <a:pt x="0" y="160"/>
                    <a:pt x="23" y="228"/>
                    <a:pt x="92" y="228"/>
                  </a:cubicBezTo>
                  <a:cubicBezTo>
                    <a:pt x="104" y="232"/>
                    <a:pt x="116" y="234"/>
                    <a:pt x="128" y="234"/>
                  </a:cubicBezTo>
                  <a:cubicBezTo>
                    <a:pt x="182" y="234"/>
                    <a:pt x="228" y="193"/>
                    <a:pt x="228" y="137"/>
                  </a:cubicBezTo>
                  <a:cubicBezTo>
                    <a:pt x="251" y="91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297100" y="10025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5" y="291"/>
                    <a:pt x="365" y="212"/>
                  </a:cubicBezTo>
                  <a:cubicBezTo>
                    <a:pt x="388" y="121"/>
                    <a:pt x="320" y="29"/>
                    <a:pt x="228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05225" y="1625625"/>
              <a:ext cx="10875" cy="9425"/>
            </a:xfrm>
            <a:custGeom>
              <a:avLst/>
              <a:gdLst/>
              <a:ahLst/>
              <a:cxnLst/>
              <a:rect l="l" t="t" r="r" b="b"/>
              <a:pathLst>
                <a:path w="435" h="377" extrusionOk="0">
                  <a:moveTo>
                    <a:pt x="220" y="1"/>
                  </a:moveTo>
                  <a:cubicBezTo>
                    <a:pt x="131" y="1"/>
                    <a:pt x="62" y="49"/>
                    <a:pt x="24" y="144"/>
                  </a:cubicBezTo>
                  <a:cubicBezTo>
                    <a:pt x="1" y="235"/>
                    <a:pt x="69" y="349"/>
                    <a:pt x="161" y="372"/>
                  </a:cubicBezTo>
                  <a:cubicBezTo>
                    <a:pt x="176" y="375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5"/>
                  </a:cubicBezTo>
                  <a:cubicBezTo>
                    <a:pt x="434" y="121"/>
                    <a:pt x="366" y="30"/>
                    <a:pt x="275" y="7"/>
                  </a:cubicBezTo>
                  <a:cubicBezTo>
                    <a:pt x="256" y="3"/>
                    <a:pt x="237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144150" y="659550"/>
              <a:ext cx="6875" cy="5875"/>
            </a:xfrm>
            <a:custGeom>
              <a:avLst/>
              <a:gdLst/>
              <a:ahLst/>
              <a:cxnLst/>
              <a:rect l="l" t="t" r="r" b="b"/>
              <a:pathLst>
                <a:path w="275" h="235" extrusionOk="0">
                  <a:moveTo>
                    <a:pt x="134" y="0"/>
                  </a:moveTo>
                  <a:cubicBezTo>
                    <a:pt x="91" y="0"/>
                    <a:pt x="42" y="38"/>
                    <a:pt x="24" y="75"/>
                  </a:cubicBezTo>
                  <a:cubicBezTo>
                    <a:pt x="1" y="143"/>
                    <a:pt x="47" y="212"/>
                    <a:pt x="115" y="235"/>
                  </a:cubicBezTo>
                  <a:cubicBezTo>
                    <a:pt x="184" y="235"/>
                    <a:pt x="229" y="212"/>
                    <a:pt x="252" y="143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2"/>
                    <a:pt x="143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129900" y="173295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4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8" y="312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334750" y="1800275"/>
              <a:ext cx="9725" cy="5850"/>
            </a:xfrm>
            <a:custGeom>
              <a:avLst/>
              <a:gdLst/>
              <a:ahLst/>
              <a:cxnLst/>
              <a:rect l="l" t="t" r="r" b="b"/>
              <a:pathLst>
                <a:path w="389" h="234" extrusionOk="0">
                  <a:moveTo>
                    <a:pt x="193" y="1"/>
                  </a:moveTo>
                  <a:cubicBezTo>
                    <a:pt x="114" y="1"/>
                    <a:pt x="40" y="63"/>
                    <a:pt x="1" y="142"/>
                  </a:cubicBezTo>
                  <a:lnTo>
                    <a:pt x="366" y="233"/>
                  </a:lnTo>
                  <a:cubicBezTo>
                    <a:pt x="389" y="142"/>
                    <a:pt x="343" y="51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152150" y="1748875"/>
              <a:ext cx="6300" cy="3600"/>
            </a:xfrm>
            <a:custGeom>
              <a:avLst/>
              <a:gdLst/>
              <a:ahLst/>
              <a:cxnLst/>
              <a:rect l="l" t="t" r="r" b="b"/>
              <a:pathLst>
                <a:path w="252" h="144" extrusionOk="0">
                  <a:moveTo>
                    <a:pt x="101" y="1"/>
                  </a:moveTo>
                  <a:cubicBezTo>
                    <a:pt x="47" y="1"/>
                    <a:pt x="0" y="42"/>
                    <a:pt x="0" y="98"/>
                  </a:cubicBezTo>
                  <a:lnTo>
                    <a:pt x="229" y="144"/>
                  </a:lnTo>
                  <a:cubicBezTo>
                    <a:pt x="252" y="75"/>
                    <a:pt x="206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308500" y="17762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2" y="1"/>
                  </a:moveTo>
                  <a:cubicBezTo>
                    <a:pt x="69" y="1"/>
                    <a:pt x="19" y="42"/>
                    <a:pt x="1" y="98"/>
                  </a:cubicBezTo>
                  <a:cubicBezTo>
                    <a:pt x="1" y="144"/>
                    <a:pt x="23" y="212"/>
                    <a:pt x="92" y="212"/>
                  </a:cubicBezTo>
                  <a:cubicBezTo>
                    <a:pt x="109" y="218"/>
                    <a:pt x="125" y="221"/>
                    <a:pt x="139" y="221"/>
                  </a:cubicBezTo>
                  <a:cubicBezTo>
                    <a:pt x="182" y="221"/>
                    <a:pt x="212" y="195"/>
                    <a:pt x="229" y="144"/>
                  </a:cubicBezTo>
                  <a:cubicBezTo>
                    <a:pt x="252" y="75"/>
                    <a:pt x="206" y="29"/>
                    <a:pt x="138" y="7"/>
                  </a:cubicBezTo>
                  <a:cubicBezTo>
                    <a:pt x="129" y="3"/>
                    <a:pt x="121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458000" y="178825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206" y="281"/>
                    <a:pt x="275" y="258"/>
                    <a:pt x="298" y="167"/>
                  </a:cubicBezTo>
                  <a:cubicBezTo>
                    <a:pt x="298" y="98"/>
                    <a:pt x="275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065425" y="170887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00" y="1"/>
                  </a:moveTo>
                  <a:cubicBezTo>
                    <a:pt x="61" y="1"/>
                    <a:pt x="23" y="26"/>
                    <a:pt x="23" y="78"/>
                  </a:cubicBezTo>
                  <a:cubicBezTo>
                    <a:pt x="0" y="123"/>
                    <a:pt x="23" y="192"/>
                    <a:pt x="91" y="215"/>
                  </a:cubicBezTo>
                  <a:cubicBezTo>
                    <a:pt x="137" y="215"/>
                    <a:pt x="205" y="192"/>
                    <a:pt x="228" y="123"/>
                  </a:cubicBezTo>
                  <a:cubicBezTo>
                    <a:pt x="228" y="78"/>
                    <a:pt x="205" y="9"/>
                    <a:pt x="137" y="9"/>
                  </a:cubicBezTo>
                  <a:cubicBezTo>
                    <a:pt x="126" y="3"/>
                    <a:pt x="113" y="1"/>
                    <a:pt x="10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416350" y="1817925"/>
              <a:ext cx="8575" cy="4750"/>
            </a:xfrm>
            <a:custGeom>
              <a:avLst/>
              <a:gdLst/>
              <a:ahLst/>
              <a:cxnLst/>
              <a:rect l="l" t="t" r="r" b="b"/>
              <a:pathLst>
                <a:path w="343" h="190" extrusionOk="0">
                  <a:moveTo>
                    <a:pt x="159" y="1"/>
                  </a:moveTo>
                  <a:cubicBezTo>
                    <a:pt x="85" y="1"/>
                    <a:pt x="19" y="45"/>
                    <a:pt x="1" y="121"/>
                  </a:cubicBezTo>
                  <a:lnTo>
                    <a:pt x="320" y="189"/>
                  </a:lnTo>
                  <a:cubicBezTo>
                    <a:pt x="343" y="121"/>
                    <a:pt x="274" y="30"/>
                    <a:pt x="206" y="7"/>
                  </a:cubicBezTo>
                  <a:cubicBezTo>
                    <a:pt x="190" y="3"/>
                    <a:pt x="175" y="1"/>
                    <a:pt x="15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369000" y="1797975"/>
              <a:ext cx="9725" cy="5875"/>
            </a:xfrm>
            <a:custGeom>
              <a:avLst/>
              <a:gdLst/>
              <a:ahLst/>
              <a:cxnLst/>
              <a:rect l="l" t="t" r="r" b="b"/>
              <a:pathLst>
                <a:path w="389" h="235" extrusionOk="0">
                  <a:moveTo>
                    <a:pt x="173" y="0"/>
                  </a:moveTo>
                  <a:cubicBezTo>
                    <a:pt x="86" y="0"/>
                    <a:pt x="19" y="48"/>
                    <a:pt x="0" y="143"/>
                  </a:cubicBezTo>
                  <a:lnTo>
                    <a:pt x="365" y="234"/>
                  </a:lnTo>
                  <a:cubicBezTo>
                    <a:pt x="388" y="120"/>
                    <a:pt x="320" y="29"/>
                    <a:pt x="228" y="6"/>
                  </a:cubicBezTo>
                  <a:cubicBezTo>
                    <a:pt x="209" y="2"/>
                    <a:pt x="191" y="0"/>
                    <a:pt x="17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354150" y="1796825"/>
              <a:ext cx="8025" cy="4725"/>
            </a:xfrm>
            <a:custGeom>
              <a:avLst/>
              <a:gdLst/>
              <a:ahLst/>
              <a:cxnLst/>
              <a:rect l="l" t="t" r="r" b="b"/>
              <a:pathLst>
                <a:path w="321" h="189" extrusionOk="0">
                  <a:moveTo>
                    <a:pt x="146" y="0"/>
                  </a:moveTo>
                  <a:cubicBezTo>
                    <a:pt x="85" y="0"/>
                    <a:pt x="20" y="45"/>
                    <a:pt x="1" y="120"/>
                  </a:cubicBezTo>
                  <a:lnTo>
                    <a:pt x="297" y="189"/>
                  </a:lnTo>
                  <a:cubicBezTo>
                    <a:pt x="320" y="98"/>
                    <a:pt x="275" y="29"/>
                    <a:pt x="183" y="6"/>
                  </a:cubicBezTo>
                  <a:cubicBezTo>
                    <a:pt x="171" y="2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318775" y="1694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89"/>
                    <a:pt x="46" y="258"/>
                    <a:pt x="137" y="281"/>
                  </a:cubicBezTo>
                  <a:cubicBezTo>
                    <a:pt x="150" y="285"/>
                    <a:pt x="162" y="287"/>
                    <a:pt x="175" y="287"/>
                  </a:cubicBezTo>
                  <a:cubicBezTo>
                    <a:pt x="236" y="287"/>
                    <a:pt x="301" y="246"/>
                    <a:pt x="320" y="189"/>
                  </a:cubicBezTo>
                  <a:cubicBezTo>
                    <a:pt x="320" y="98"/>
                    <a:pt x="274" y="30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13225" y="16929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1"/>
                    <a:pt x="46" y="303"/>
                    <a:pt x="137" y="326"/>
                  </a:cubicBezTo>
                  <a:cubicBezTo>
                    <a:pt x="150" y="329"/>
                    <a:pt x="162" y="330"/>
                    <a:pt x="174" y="330"/>
                  </a:cubicBezTo>
                  <a:cubicBezTo>
                    <a:pt x="252" y="330"/>
                    <a:pt x="323" y="271"/>
                    <a:pt x="343" y="211"/>
                  </a:cubicBezTo>
                  <a:cubicBezTo>
                    <a:pt x="366" y="120"/>
                    <a:pt x="297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205800" y="1687825"/>
              <a:ext cx="6300" cy="6025"/>
            </a:xfrm>
            <a:custGeom>
              <a:avLst/>
              <a:gdLst/>
              <a:ahLst/>
              <a:cxnLst/>
              <a:rect l="l" t="t" r="r" b="b"/>
              <a:pathLst>
                <a:path w="252" h="241" extrusionOk="0">
                  <a:moveTo>
                    <a:pt x="122" y="1"/>
                  </a:moveTo>
                  <a:cubicBezTo>
                    <a:pt x="68" y="1"/>
                    <a:pt x="19" y="38"/>
                    <a:pt x="0" y="75"/>
                  </a:cubicBezTo>
                  <a:cubicBezTo>
                    <a:pt x="0" y="144"/>
                    <a:pt x="23" y="212"/>
                    <a:pt x="91" y="235"/>
                  </a:cubicBezTo>
                  <a:cubicBezTo>
                    <a:pt x="103" y="239"/>
                    <a:pt x="116" y="241"/>
                    <a:pt x="127" y="241"/>
                  </a:cubicBezTo>
                  <a:cubicBezTo>
                    <a:pt x="183" y="241"/>
                    <a:pt x="232" y="200"/>
                    <a:pt x="251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923325" y="153047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60" y="1"/>
                  </a:moveTo>
                  <a:cubicBezTo>
                    <a:pt x="92" y="1"/>
                    <a:pt x="46" y="24"/>
                    <a:pt x="23" y="92"/>
                  </a:cubicBezTo>
                  <a:cubicBezTo>
                    <a:pt x="1" y="161"/>
                    <a:pt x="46" y="206"/>
                    <a:pt x="115" y="229"/>
                  </a:cubicBezTo>
                  <a:cubicBezTo>
                    <a:pt x="123" y="233"/>
                    <a:pt x="132" y="235"/>
                    <a:pt x="141" y="235"/>
                  </a:cubicBezTo>
                  <a:cubicBezTo>
                    <a:pt x="183" y="235"/>
                    <a:pt x="233" y="194"/>
                    <a:pt x="252" y="138"/>
                  </a:cubicBezTo>
                  <a:cubicBezTo>
                    <a:pt x="252" y="92"/>
                    <a:pt x="229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334175" y="1718075"/>
              <a:ext cx="8600" cy="7600"/>
            </a:xfrm>
            <a:custGeom>
              <a:avLst/>
              <a:gdLst/>
              <a:ahLst/>
              <a:cxnLst/>
              <a:rect l="l" t="t" r="r" b="b"/>
              <a:pathLst>
                <a:path w="344" h="304" extrusionOk="0">
                  <a:moveTo>
                    <a:pt x="169" y="1"/>
                  </a:moveTo>
                  <a:cubicBezTo>
                    <a:pt x="108" y="1"/>
                    <a:pt x="42" y="45"/>
                    <a:pt x="24" y="120"/>
                  </a:cubicBezTo>
                  <a:cubicBezTo>
                    <a:pt x="1" y="189"/>
                    <a:pt x="69" y="280"/>
                    <a:pt x="138" y="303"/>
                  </a:cubicBezTo>
                  <a:cubicBezTo>
                    <a:pt x="229" y="303"/>
                    <a:pt x="297" y="257"/>
                    <a:pt x="320" y="189"/>
                  </a:cubicBezTo>
                  <a:cubicBezTo>
                    <a:pt x="343" y="98"/>
                    <a:pt x="297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372975" y="1804025"/>
              <a:ext cx="9725" cy="5525"/>
            </a:xfrm>
            <a:custGeom>
              <a:avLst/>
              <a:gdLst/>
              <a:ahLst/>
              <a:cxnLst/>
              <a:rect l="l" t="t" r="r" b="b"/>
              <a:pathLst>
                <a:path w="389" h="221" extrusionOk="0">
                  <a:moveTo>
                    <a:pt x="167" y="0"/>
                  </a:moveTo>
                  <a:cubicBezTo>
                    <a:pt x="92" y="0"/>
                    <a:pt x="19" y="58"/>
                    <a:pt x="1" y="129"/>
                  </a:cubicBezTo>
                  <a:lnTo>
                    <a:pt x="366" y="220"/>
                  </a:lnTo>
                  <a:cubicBezTo>
                    <a:pt x="389" y="129"/>
                    <a:pt x="320" y="38"/>
                    <a:pt x="229" y="15"/>
                  </a:cubicBezTo>
                  <a:cubicBezTo>
                    <a:pt x="209" y="5"/>
                    <a:pt x="188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238875" y="174490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84" y="257"/>
                    <a:pt x="252" y="21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459725" y="1579975"/>
              <a:ext cx="8575" cy="8175"/>
            </a:xfrm>
            <a:custGeom>
              <a:avLst/>
              <a:gdLst/>
              <a:ahLst/>
              <a:cxnLst/>
              <a:rect l="l" t="t" r="r" b="b"/>
              <a:pathLst>
                <a:path w="343" h="327" extrusionOk="0">
                  <a:moveTo>
                    <a:pt x="169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229" y="326"/>
                    <a:pt x="297" y="281"/>
                    <a:pt x="320" y="212"/>
                  </a:cubicBezTo>
                  <a:cubicBezTo>
                    <a:pt x="343" y="121"/>
                    <a:pt x="297" y="29"/>
                    <a:pt x="206" y="7"/>
                  </a:cubicBezTo>
                  <a:cubicBezTo>
                    <a:pt x="194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324475" y="1790000"/>
              <a:ext cx="10875" cy="10525"/>
            </a:xfrm>
            <a:custGeom>
              <a:avLst/>
              <a:gdLst/>
              <a:ahLst/>
              <a:cxnLst/>
              <a:rect l="l" t="t" r="r" b="b"/>
              <a:pathLst>
                <a:path w="435" h="421" extrusionOk="0">
                  <a:moveTo>
                    <a:pt x="231" y="1"/>
                  </a:moveTo>
                  <a:cubicBezTo>
                    <a:pt x="133" y="1"/>
                    <a:pt x="43" y="66"/>
                    <a:pt x="24" y="165"/>
                  </a:cubicBezTo>
                  <a:cubicBezTo>
                    <a:pt x="1" y="279"/>
                    <a:pt x="69" y="371"/>
                    <a:pt x="160" y="416"/>
                  </a:cubicBezTo>
                  <a:cubicBezTo>
                    <a:pt x="175" y="419"/>
                    <a:pt x="190" y="421"/>
                    <a:pt x="205" y="421"/>
                  </a:cubicBezTo>
                  <a:cubicBezTo>
                    <a:pt x="303" y="421"/>
                    <a:pt x="392" y="356"/>
                    <a:pt x="412" y="256"/>
                  </a:cubicBezTo>
                  <a:cubicBezTo>
                    <a:pt x="434" y="165"/>
                    <a:pt x="366" y="51"/>
                    <a:pt x="275" y="5"/>
                  </a:cubicBezTo>
                  <a:cubicBezTo>
                    <a:pt x="260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348450" y="17346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0" y="234"/>
                    <a:pt x="69" y="325"/>
                    <a:pt x="160" y="348"/>
                  </a:cubicBezTo>
                  <a:cubicBezTo>
                    <a:pt x="176" y="352"/>
                    <a:pt x="191" y="354"/>
                    <a:pt x="207" y="354"/>
                  </a:cubicBezTo>
                  <a:cubicBezTo>
                    <a:pt x="281" y="354"/>
                    <a:pt x="347" y="309"/>
                    <a:pt x="366" y="234"/>
                  </a:cubicBezTo>
                  <a:cubicBezTo>
                    <a:pt x="388" y="119"/>
                    <a:pt x="343" y="28"/>
                    <a:pt x="251" y="5"/>
                  </a:cubicBezTo>
                  <a:cubicBezTo>
                    <a:pt x="239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425475" y="176662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6" y="0"/>
                  </a:moveTo>
                  <a:cubicBezTo>
                    <a:pt x="137" y="0"/>
                    <a:pt x="63" y="62"/>
                    <a:pt x="24" y="141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4"/>
                    <a:pt x="198" y="374"/>
                  </a:cubicBezTo>
                  <a:cubicBezTo>
                    <a:pt x="280" y="374"/>
                    <a:pt x="369" y="312"/>
                    <a:pt x="389" y="233"/>
                  </a:cubicBezTo>
                  <a:cubicBezTo>
                    <a:pt x="412" y="141"/>
                    <a:pt x="343" y="50"/>
                    <a:pt x="252" y="5"/>
                  </a:cubicBezTo>
                  <a:cubicBezTo>
                    <a:pt x="240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177825" y="1738625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46" y="303"/>
                    <a:pt x="138" y="326"/>
                  </a:cubicBezTo>
                  <a:cubicBezTo>
                    <a:pt x="153" y="330"/>
                    <a:pt x="169" y="331"/>
                    <a:pt x="184" y="331"/>
                  </a:cubicBezTo>
                  <a:cubicBezTo>
                    <a:pt x="258" y="331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293100" y="1722675"/>
              <a:ext cx="10850" cy="9950"/>
            </a:xfrm>
            <a:custGeom>
              <a:avLst/>
              <a:gdLst/>
              <a:ahLst/>
              <a:cxnLst/>
              <a:rect l="l" t="t" r="r" b="b"/>
              <a:pathLst>
                <a:path w="434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7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1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088250" y="1740375"/>
              <a:ext cx="8000" cy="5250"/>
            </a:xfrm>
            <a:custGeom>
              <a:avLst/>
              <a:gdLst/>
              <a:ahLst/>
              <a:cxnLst/>
              <a:rect l="l" t="t" r="r" b="b"/>
              <a:pathLst>
                <a:path w="320" h="210" extrusionOk="0">
                  <a:moveTo>
                    <a:pt x="154" y="0"/>
                  </a:moveTo>
                  <a:cubicBezTo>
                    <a:pt x="91" y="0"/>
                    <a:pt x="20" y="59"/>
                    <a:pt x="0" y="119"/>
                  </a:cubicBezTo>
                  <a:lnTo>
                    <a:pt x="297" y="210"/>
                  </a:lnTo>
                  <a:cubicBezTo>
                    <a:pt x="320" y="119"/>
                    <a:pt x="274" y="27"/>
                    <a:pt x="183" y="5"/>
                  </a:cubicBezTo>
                  <a:cubicBezTo>
                    <a:pt x="173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464850" y="1732350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1" y="0"/>
                  </a:moveTo>
                  <a:cubicBezTo>
                    <a:pt x="93" y="0"/>
                    <a:pt x="42" y="44"/>
                    <a:pt x="24" y="120"/>
                  </a:cubicBezTo>
                  <a:cubicBezTo>
                    <a:pt x="1" y="189"/>
                    <a:pt x="46" y="280"/>
                    <a:pt x="138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4"/>
                    <a:pt x="320" y="189"/>
                  </a:cubicBezTo>
                  <a:cubicBezTo>
                    <a:pt x="343" y="120"/>
                    <a:pt x="297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99675" y="1826075"/>
              <a:ext cx="6850" cy="6450"/>
            </a:xfrm>
            <a:custGeom>
              <a:avLst/>
              <a:gdLst/>
              <a:ahLst/>
              <a:cxnLst/>
              <a:rect l="l" t="t" r="r" b="b"/>
              <a:pathLst>
                <a:path w="274" h="258" extrusionOk="0">
                  <a:moveTo>
                    <a:pt x="183" y="0"/>
                  </a:moveTo>
                  <a:cubicBezTo>
                    <a:pt x="114" y="0"/>
                    <a:pt x="46" y="23"/>
                    <a:pt x="23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6" y="255"/>
                    <a:pt x="138" y="257"/>
                    <a:pt x="150" y="257"/>
                  </a:cubicBezTo>
                  <a:cubicBezTo>
                    <a:pt x="206" y="257"/>
                    <a:pt x="255" y="216"/>
                    <a:pt x="274" y="160"/>
                  </a:cubicBezTo>
                  <a:cubicBezTo>
                    <a:pt x="274" y="92"/>
                    <a:pt x="251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579550" y="18500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15" y="0"/>
                  </a:moveTo>
                  <a:cubicBezTo>
                    <a:pt x="69" y="0"/>
                    <a:pt x="1" y="23"/>
                    <a:pt x="1" y="91"/>
                  </a:cubicBezTo>
                  <a:lnTo>
                    <a:pt x="206" y="137"/>
                  </a:lnTo>
                  <a:cubicBezTo>
                    <a:pt x="206" y="68"/>
                    <a:pt x="183" y="23"/>
                    <a:pt x="1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827775" y="149495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1"/>
                  </a:moveTo>
                  <a:cubicBezTo>
                    <a:pt x="93" y="1"/>
                    <a:pt x="42" y="45"/>
                    <a:pt x="23" y="121"/>
                  </a:cubicBezTo>
                  <a:cubicBezTo>
                    <a:pt x="1" y="189"/>
                    <a:pt x="46" y="281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9" y="246"/>
                    <a:pt x="297" y="189"/>
                  </a:cubicBezTo>
                  <a:cubicBezTo>
                    <a:pt x="320" y="98"/>
                    <a:pt x="275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9250" y="173637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2" y="373"/>
                    <a:pt x="185" y="374"/>
                    <a:pt x="197" y="374"/>
                  </a:cubicBezTo>
                  <a:cubicBezTo>
                    <a:pt x="280" y="374"/>
                    <a:pt x="369" y="312"/>
                    <a:pt x="388" y="233"/>
                  </a:cubicBezTo>
                  <a:cubicBezTo>
                    <a:pt x="411" y="142"/>
                    <a:pt x="343" y="28"/>
                    <a:pt x="251" y="5"/>
                  </a:cubicBezTo>
                  <a:cubicBezTo>
                    <a:pt x="239" y="2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263425" y="1662725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69" y="1"/>
                  </a:moveTo>
                  <a:cubicBezTo>
                    <a:pt x="108" y="1"/>
                    <a:pt x="42" y="45"/>
                    <a:pt x="23" y="120"/>
                  </a:cubicBezTo>
                  <a:cubicBezTo>
                    <a:pt x="0" y="189"/>
                    <a:pt x="46" y="280"/>
                    <a:pt x="137" y="280"/>
                  </a:cubicBezTo>
                  <a:cubicBezTo>
                    <a:pt x="149" y="284"/>
                    <a:pt x="162" y="286"/>
                    <a:pt x="173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120"/>
                    <a:pt x="274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410075" y="14482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3" y="63"/>
                    <a:pt x="23" y="142"/>
                  </a:cubicBezTo>
                  <a:cubicBezTo>
                    <a:pt x="1" y="233"/>
                    <a:pt x="46" y="325"/>
                    <a:pt x="137" y="347"/>
                  </a:cubicBezTo>
                  <a:cubicBezTo>
                    <a:pt x="153" y="351"/>
                    <a:pt x="169" y="353"/>
                    <a:pt x="186" y="353"/>
                  </a:cubicBezTo>
                  <a:cubicBezTo>
                    <a:pt x="265" y="353"/>
                    <a:pt x="347" y="309"/>
                    <a:pt x="366" y="233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130475" y="1591750"/>
              <a:ext cx="10850" cy="9650"/>
            </a:xfrm>
            <a:custGeom>
              <a:avLst/>
              <a:gdLst/>
              <a:ahLst/>
              <a:cxnLst/>
              <a:rect l="l" t="t" r="r" b="b"/>
              <a:pathLst>
                <a:path w="434" h="386" extrusionOk="0">
                  <a:moveTo>
                    <a:pt x="191" y="1"/>
                  </a:moveTo>
                  <a:cubicBezTo>
                    <a:pt x="115" y="1"/>
                    <a:pt x="41" y="62"/>
                    <a:pt x="23" y="152"/>
                  </a:cubicBezTo>
                  <a:cubicBezTo>
                    <a:pt x="0" y="243"/>
                    <a:pt x="46" y="357"/>
                    <a:pt x="160" y="380"/>
                  </a:cubicBezTo>
                  <a:cubicBezTo>
                    <a:pt x="179" y="384"/>
                    <a:pt x="197" y="386"/>
                    <a:pt x="215" y="386"/>
                  </a:cubicBezTo>
                  <a:cubicBezTo>
                    <a:pt x="303" y="386"/>
                    <a:pt x="369" y="338"/>
                    <a:pt x="388" y="243"/>
                  </a:cubicBezTo>
                  <a:cubicBezTo>
                    <a:pt x="434" y="129"/>
                    <a:pt x="365" y="38"/>
                    <a:pt x="251" y="15"/>
                  </a:cubicBezTo>
                  <a:cubicBezTo>
                    <a:pt x="232" y="5"/>
                    <a:pt x="211" y="1"/>
                    <a:pt x="19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660025" y="1722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7"/>
                  </a:cubicBezTo>
                  <a:cubicBezTo>
                    <a:pt x="0" y="189"/>
                    <a:pt x="46" y="257"/>
                    <a:pt x="114" y="257"/>
                  </a:cubicBezTo>
                  <a:cubicBezTo>
                    <a:pt x="126" y="261"/>
                    <a:pt x="138" y="263"/>
                    <a:pt x="150" y="263"/>
                  </a:cubicBezTo>
                  <a:cubicBezTo>
                    <a:pt x="205" y="263"/>
                    <a:pt x="255" y="222"/>
                    <a:pt x="274" y="166"/>
                  </a:cubicBezTo>
                  <a:cubicBezTo>
                    <a:pt x="297" y="97"/>
                    <a:pt x="251" y="29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325625" y="1467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5" y="22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745600" y="178430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1"/>
                  </a:moveTo>
                  <a:cubicBezTo>
                    <a:pt x="132" y="1"/>
                    <a:pt x="43" y="63"/>
                    <a:pt x="24" y="142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5"/>
                    <a:pt x="198" y="375"/>
                  </a:cubicBezTo>
                  <a:cubicBezTo>
                    <a:pt x="280" y="375"/>
                    <a:pt x="369" y="313"/>
                    <a:pt x="389" y="233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322775" y="95912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58"/>
                    <a:pt x="114" y="258"/>
                  </a:cubicBezTo>
                  <a:cubicBezTo>
                    <a:pt x="126" y="262"/>
                    <a:pt x="139" y="264"/>
                    <a:pt x="150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056850" y="16581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5" y="1"/>
                  </a:moveTo>
                  <a:cubicBezTo>
                    <a:pt x="76" y="1"/>
                    <a:pt x="42" y="38"/>
                    <a:pt x="23" y="75"/>
                  </a:cubicBezTo>
                  <a:cubicBezTo>
                    <a:pt x="1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3" y="221"/>
                  </a:cubicBezTo>
                  <a:cubicBezTo>
                    <a:pt x="192" y="221"/>
                    <a:pt x="235" y="195"/>
                    <a:pt x="252" y="144"/>
                  </a:cubicBezTo>
                  <a:cubicBezTo>
                    <a:pt x="252" y="75"/>
                    <a:pt x="229" y="7"/>
                    <a:pt x="160" y="7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737300" y="13408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2" y="221"/>
                  </a:cubicBezTo>
                  <a:cubicBezTo>
                    <a:pt x="190" y="221"/>
                    <a:pt x="229" y="195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794375" y="16382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6" y="0"/>
                  </a:moveTo>
                  <a:cubicBezTo>
                    <a:pt x="85" y="0"/>
                    <a:pt x="23" y="44"/>
                    <a:pt x="23" y="120"/>
                  </a:cubicBezTo>
                  <a:cubicBezTo>
                    <a:pt x="0" y="188"/>
                    <a:pt x="46" y="257"/>
                    <a:pt x="114" y="280"/>
                  </a:cubicBezTo>
                  <a:cubicBezTo>
                    <a:pt x="126" y="284"/>
                    <a:pt x="139" y="286"/>
                    <a:pt x="152" y="286"/>
                  </a:cubicBezTo>
                  <a:cubicBezTo>
                    <a:pt x="213" y="286"/>
                    <a:pt x="278" y="245"/>
                    <a:pt x="297" y="188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722475" y="1634200"/>
              <a:ext cx="6850" cy="6025"/>
            </a:xfrm>
            <a:custGeom>
              <a:avLst/>
              <a:gdLst/>
              <a:ahLst/>
              <a:cxnLst/>
              <a:rect l="l" t="t" r="r" b="b"/>
              <a:pathLst>
                <a:path w="274" h="241" extrusionOk="0">
                  <a:moveTo>
                    <a:pt x="126" y="0"/>
                  </a:moveTo>
                  <a:cubicBezTo>
                    <a:pt x="76" y="0"/>
                    <a:pt x="42" y="41"/>
                    <a:pt x="23" y="97"/>
                  </a:cubicBezTo>
                  <a:cubicBezTo>
                    <a:pt x="0" y="143"/>
                    <a:pt x="46" y="211"/>
                    <a:pt x="114" y="234"/>
                  </a:cubicBezTo>
                  <a:cubicBezTo>
                    <a:pt x="122" y="238"/>
                    <a:pt x="131" y="240"/>
                    <a:pt x="140" y="240"/>
                  </a:cubicBezTo>
                  <a:cubicBezTo>
                    <a:pt x="183" y="240"/>
                    <a:pt x="232" y="199"/>
                    <a:pt x="251" y="143"/>
                  </a:cubicBezTo>
                  <a:cubicBezTo>
                    <a:pt x="274" y="75"/>
                    <a:pt x="228" y="29"/>
                    <a:pt x="160" y="6"/>
                  </a:cubicBezTo>
                  <a:cubicBezTo>
                    <a:pt x="148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786375" y="157085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5453125" y="1403075"/>
              <a:ext cx="6875" cy="6050"/>
            </a:xfrm>
            <a:custGeom>
              <a:avLst/>
              <a:gdLst/>
              <a:ahLst/>
              <a:cxnLst/>
              <a:rect l="l" t="t" r="r" b="b"/>
              <a:pathLst>
                <a:path w="275" h="242" extrusionOk="0">
                  <a:moveTo>
                    <a:pt x="124" y="1"/>
                  </a:moveTo>
                  <a:cubicBezTo>
                    <a:pt x="70" y="1"/>
                    <a:pt x="23" y="42"/>
                    <a:pt x="23" y="98"/>
                  </a:cubicBezTo>
                  <a:cubicBezTo>
                    <a:pt x="0" y="167"/>
                    <a:pt x="46" y="235"/>
                    <a:pt x="92" y="235"/>
                  </a:cubicBezTo>
                  <a:cubicBezTo>
                    <a:pt x="104" y="239"/>
                    <a:pt x="116" y="241"/>
                    <a:pt x="128" y="241"/>
                  </a:cubicBezTo>
                  <a:cubicBezTo>
                    <a:pt x="183" y="241"/>
                    <a:pt x="233" y="200"/>
                    <a:pt x="252" y="144"/>
                  </a:cubicBezTo>
                  <a:cubicBezTo>
                    <a:pt x="274" y="98"/>
                    <a:pt x="229" y="30"/>
                    <a:pt x="160" y="7"/>
                  </a:cubicBezTo>
                  <a:cubicBezTo>
                    <a:pt x="148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689925" y="1594850"/>
              <a:ext cx="10300" cy="9075"/>
            </a:xfrm>
            <a:custGeom>
              <a:avLst/>
              <a:gdLst/>
              <a:ahLst/>
              <a:cxnLst/>
              <a:rect l="l" t="t" r="r" b="b"/>
              <a:pathLst>
                <a:path w="412" h="363" extrusionOk="0">
                  <a:moveTo>
                    <a:pt x="216" y="1"/>
                  </a:moveTo>
                  <a:cubicBezTo>
                    <a:pt x="138" y="1"/>
                    <a:pt x="66" y="63"/>
                    <a:pt x="47" y="142"/>
                  </a:cubicBezTo>
                  <a:cubicBezTo>
                    <a:pt x="1" y="233"/>
                    <a:pt x="69" y="325"/>
                    <a:pt x="161" y="347"/>
                  </a:cubicBezTo>
                  <a:cubicBezTo>
                    <a:pt x="181" y="358"/>
                    <a:pt x="202" y="362"/>
                    <a:pt x="223" y="362"/>
                  </a:cubicBezTo>
                  <a:cubicBezTo>
                    <a:pt x="298" y="362"/>
                    <a:pt x="371" y="305"/>
                    <a:pt x="389" y="233"/>
                  </a:cubicBezTo>
                  <a:cubicBezTo>
                    <a:pt x="412" y="142"/>
                    <a:pt x="343" y="28"/>
                    <a:pt x="252" y="5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938150" y="1702675"/>
              <a:ext cx="8600" cy="4725"/>
            </a:xfrm>
            <a:custGeom>
              <a:avLst/>
              <a:gdLst/>
              <a:ahLst/>
              <a:cxnLst/>
              <a:rect l="l" t="t" r="r" b="b"/>
              <a:pathLst>
                <a:path w="344" h="18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lnTo>
                    <a:pt x="321" y="189"/>
                  </a:lnTo>
                  <a:cubicBezTo>
                    <a:pt x="343" y="120"/>
                    <a:pt x="275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5751575" y="1442450"/>
              <a:ext cx="6850" cy="5900"/>
            </a:xfrm>
            <a:custGeom>
              <a:avLst/>
              <a:gdLst/>
              <a:ahLst/>
              <a:cxnLst/>
              <a:rect l="l" t="t" r="r" b="b"/>
              <a:pathLst>
                <a:path w="274" h="236" extrusionOk="0">
                  <a:moveTo>
                    <a:pt x="134" y="1"/>
                  </a:moveTo>
                  <a:cubicBezTo>
                    <a:pt x="91" y="1"/>
                    <a:pt x="42" y="42"/>
                    <a:pt x="23" y="98"/>
                  </a:cubicBezTo>
                  <a:cubicBezTo>
                    <a:pt x="0" y="144"/>
                    <a:pt x="46" y="212"/>
                    <a:pt x="114" y="235"/>
                  </a:cubicBezTo>
                  <a:cubicBezTo>
                    <a:pt x="183" y="235"/>
                    <a:pt x="228" y="212"/>
                    <a:pt x="251" y="144"/>
                  </a:cubicBezTo>
                  <a:cubicBezTo>
                    <a:pt x="274" y="75"/>
                    <a:pt x="228" y="30"/>
                    <a:pt x="160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5511900" y="1395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80"/>
                    <a:pt x="115" y="280"/>
                  </a:cubicBezTo>
                  <a:cubicBezTo>
                    <a:pt x="131" y="284"/>
                    <a:pt x="146" y="286"/>
                    <a:pt x="161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2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5617475" y="1447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23" y="92"/>
                  </a:cubicBezTo>
                  <a:cubicBezTo>
                    <a:pt x="0" y="160"/>
                    <a:pt x="46" y="229"/>
                    <a:pt x="91" y="251"/>
                  </a:cubicBezTo>
                  <a:cubicBezTo>
                    <a:pt x="104" y="255"/>
                    <a:pt x="116" y="257"/>
                    <a:pt x="128" y="257"/>
                  </a:cubicBezTo>
                  <a:cubicBezTo>
                    <a:pt x="183" y="257"/>
                    <a:pt x="232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462825" y="1391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4"/>
                  </a:cubicBezTo>
                  <a:cubicBezTo>
                    <a:pt x="1" y="183"/>
                    <a:pt x="46" y="251"/>
                    <a:pt x="115" y="274"/>
                  </a:cubicBezTo>
                  <a:cubicBezTo>
                    <a:pt x="131" y="278"/>
                    <a:pt x="146" y="280"/>
                    <a:pt x="161" y="280"/>
                  </a:cubicBezTo>
                  <a:cubicBezTo>
                    <a:pt x="229" y="280"/>
                    <a:pt x="278" y="239"/>
                    <a:pt x="297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588125" y="1407075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1"/>
                    <a:pt x="137" y="303"/>
                  </a:cubicBezTo>
                  <a:cubicBezTo>
                    <a:pt x="149" y="307"/>
                    <a:pt x="161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2" y="121"/>
                    <a:pt x="297" y="29"/>
                    <a:pt x="205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284525" y="990675"/>
              <a:ext cx="6325" cy="5875"/>
            </a:xfrm>
            <a:custGeom>
              <a:avLst/>
              <a:gdLst/>
              <a:ahLst/>
              <a:cxnLst/>
              <a:rect l="l" t="t" r="r" b="b"/>
              <a:pathLst>
                <a:path w="253" h="235" extrusionOk="0">
                  <a:moveTo>
                    <a:pt x="161" y="0"/>
                  </a:moveTo>
                  <a:cubicBezTo>
                    <a:pt x="92" y="0"/>
                    <a:pt x="24" y="23"/>
                    <a:pt x="24" y="91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05" y="233"/>
                    <a:pt x="117" y="234"/>
                    <a:pt x="130" y="234"/>
                  </a:cubicBezTo>
                  <a:cubicBezTo>
                    <a:pt x="184" y="234"/>
                    <a:pt x="233" y="197"/>
                    <a:pt x="252" y="160"/>
                  </a:cubicBezTo>
                  <a:cubicBezTo>
                    <a:pt x="252" y="91"/>
                    <a:pt x="229" y="23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481650" y="153675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83" y="1"/>
                  </a:moveTo>
                  <a:cubicBezTo>
                    <a:pt x="115" y="1"/>
                    <a:pt x="46" y="24"/>
                    <a:pt x="24" y="92"/>
                  </a:cubicBezTo>
                  <a:cubicBezTo>
                    <a:pt x="1" y="161"/>
                    <a:pt x="46" y="229"/>
                    <a:pt x="115" y="252"/>
                  </a:cubicBezTo>
                  <a:cubicBezTo>
                    <a:pt x="127" y="256"/>
                    <a:pt x="139" y="258"/>
                    <a:pt x="151" y="258"/>
                  </a:cubicBezTo>
                  <a:cubicBezTo>
                    <a:pt x="206" y="258"/>
                    <a:pt x="256" y="217"/>
                    <a:pt x="275" y="161"/>
                  </a:cubicBezTo>
                  <a:cubicBezTo>
                    <a:pt x="297" y="92"/>
                    <a:pt x="252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421500" y="11759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6" y="261"/>
                    <a:pt x="139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75"/>
                    <a:pt x="251" y="6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331325" y="1109825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0"/>
                  </a:moveTo>
                  <a:cubicBezTo>
                    <a:pt x="138" y="0"/>
                    <a:pt x="66" y="62"/>
                    <a:pt x="46" y="142"/>
                  </a:cubicBezTo>
                  <a:cubicBezTo>
                    <a:pt x="1" y="256"/>
                    <a:pt x="69" y="347"/>
                    <a:pt x="183" y="393"/>
                  </a:cubicBezTo>
                  <a:cubicBezTo>
                    <a:pt x="195" y="396"/>
                    <a:pt x="207" y="397"/>
                    <a:pt x="219" y="397"/>
                  </a:cubicBezTo>
                  <a:cubicBezTo>
                    <a:pt x="302" y="397"/>
                    <a:pt x="392" y="332"/>
                    <a:pt x="411" y="233"/>
                  </a:cubicBezTo>
                  <a:cubicBezTo>
                    <a:pt x="434" y="142"/>
                    <a:pt x="366" y="27"/>
                    <a:pt x="275" y="5"/>
                  </a:cubicBezTo>
                  <a:cubicBezTo>
                    <a:pt x="260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348450" y="10874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0" y="1"/>
                  </a:moveTo>
                  <a:cubicBezTo>
                    <a:pt x="62" y="1"/>
                    <a:pt x="23" y="27"/>
                    <a:pt x="23" y="78"/>
                  </a:cubicBezTo>
                  <a:cubicBezTo>
                    <a:pt x="0" y="146"/>
                    <a:pt x="46" y="215"/>
                    <a:pt x="92" y="215"/>
                  </a:cubicBezTo>
                  <a:cubicBezTo>
                    <a:pt x="104" y="219"/>
                    <a:pt x="117" y="221"/>
                    <a:pt x="129" y="221"/>
                  </a:cubicBezTo>
                  <a:cubicBezTo>
                    <a:pt x="183" y="221"/>
                    <a:pt x="229" y="184"/>
                    <a:pt x="229" y="146"/>
                  </a:cubicBezTo>
                  <a:cubicBezTo>
                    <a:pt x="251" y="78"/>
                    <a:pt x="206" y="9"/>
                    <a:pt x="160" y="9"/>
                  </a:cubicBezTo>
                  <a:cubicBezTo>
                    <a:pt x="143" y="4"/>
                    <a:pt x="126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68875" y="1463050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1" y="0"/>
                  </a:moveTo>
                  <a:cubicBezTo>
                    <a:pt x="137" y="0"/>
                    <a:pt x="66" y="65"/>
                    <a:pt x="46" y="164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6"/>
                    <a:pt x="214" y="398"/>
                    <a:pt x="230" y="398"/>
                  </a:cubicBezTo>
                  <a:cubicBezTo>
                    <a:pt x="309" y="398"/>
                    <a:pt x="392" y="351"/>
                    <a:pt x="411" y="256"/>
                  </a:cubicBezTo>
                  <a:cubicBezTo>
                    <a:pt x="457" y="141"/>
                    <a:pt x="388" y="50"/>
                    <a:pt x="274" y="4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204650" y="1726675"/>
              <a:ext cx="10875" cy="9375"/>
            </a:xfrm>
            <a:custGeom>
              <a:avLst/>
              <a:gdLst/>
              <a:ahLst/>
              <a:cxnLst/>
              <a:rect l="l" t="t" r="r" b="b"/>
              <a:pathLst>
                <a:path w="435" h="375" extrusionOk="0">
                  <a:moveTo>
                    <a:pt x="231" y="0"/>
                  </a:moveTo>
                  <a:cubicBezTo>
                    <a:pt x="137" y="0"/>
                    <a:pt x="66" y="62"/>
                    <a:pt x="46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9" y="312"/>
                    <a:pt x="388" y="233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218350" y="14789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4" y="216"/>
                    <a:pt x="117" y="218"/>
                    <a:pt x="129" y="218"/>
                  </a:cubicBezTo>
                  <a:cubicBezTo>
                    <a:pt x="183" y="218"/>
                    <a:pt x="228" y="181"/>
                    <a:pt x="228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850850" y="154692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0" y="347"/>
                  </a:cubicBezTo>
                  <a:cubicBezTo>
                    <a:pt x="176" y="351"/>
                    <a:pt x="191" y="353"/>
                    <a:pt x="206" y="353"/>
                  </a:cubicBezTo>
                  <a:cubicBezTo>
                    <a:pt x="280" y="353"/>
                    <a:pt x="347" y="305"/>
                    <a:pt x="366" y="210"/>
                  </a:cubicBezTo>
                  <a:cubicBezTo>
                    <a:pt x="389" y="119"/>
                    <a:pt x="343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838300" y="15023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25" y="0"/>
                  </a:moveTo>
                  <a:cubicBezTo>
                    <a:pt x="76" y="0"/>
                    <a:pt x="42" y="38"/>
                    <a:pt x="23" y="75"/>
                  </a:cubicBezTo>
                  <a:cubicBezTo>
                    <a:pt x="1" y="143"/>
                    <a:pt x="46" y="189"/>
                    <a:pt x="92" y="212"/>
                  </a:cubicBezTo>
                  <a:cubicBezTo>
                    <a:pt x="160" y="212"/>
                    <a:pt x="206" y="189"/>
                    <a:pt x="229" y="121"/>
                  </a:cubicBezTo>
                  <a:cubicBezTo>
                    <a:pt x="252" y="75"/>
                    <a:pt x="206" y="6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180675" y="74400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66"/>
                    <a:pt x="46" y="258"/>
                    <a:pt x="115" y="281"/>
                  </a:cubicBezTo>
                  <a:cubicBezTo>
                    <a:pt x="183" y="281"/>
                    <a:pt x="275" y="235"/>
                    <a:pt x="297" y="166"/>
                  </a:cubicBezTo>
                  <a:cubicBezTo>
                    <a:pt x="297" y="98"/>
                    <a:pt x="275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165275" y="635000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0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30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252575" y="125305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1" y="347"/>
                  </a:cubicBezTo>
                  <a:cubicBezTo>
                    <a:pt x="170" y="350"/>
                    <a:pt x="179" y="352"/>
                    <a:pt x="190" y="352"/>
                  </a:cubicBezTo>
                  <a:cubicBezTo>
                    <a:pt x="257" y="352"/>
                    <a:pt x="346" y="290"/>
                    <a:pt x="366" y="210"/>
                  </a:cubicBezTo>
                  <a:cubicBezTo>
                    <a:pt x="389" y="119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334750" y="13768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7"/>
                    <a:pt x="46" y="235"/>
                    <a:pt x="115" y="258"/>
                  </a:cubicBezTo>
                  <a:cubicBezTo>
                    <a:pt x="183" y="258"/>
                    <a:pt x="252" y="235"/>
                    <a:pt x="252" y="167"/>
                  </a:cubicBezTo>
                  <a:cubicBezTo>
                    <a:pt x="274" y="98"/>
                    <a:pt x="229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214925" y="1197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35"/>
                    <a:pt x="114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338175" y="134720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1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8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325050" y="13169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1" y="189"/>
                    <a:pt x="46" y="257"/>
                    <a:pt x="115" y="280"/>
                  </a:cubicBezTo>
                  <a:cubicBezTo>
                    <a:pt x="206" y="280"/>
                    <a:pt x="274" y="234"/>
                    <a:pt x="297" y="166"/>
                  </a:cubicBezTo>
                  <a:cubicBezTo>
                    <a:pt x="297" y="98"/>
                    <a:pt x="252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260575" y="1249625"/>
              <a:ext cx="8575" cy="7700"/>
            </a:xfrm>
            <a:custGeom>
              <a:avLst/>
              <a:gdLst/>
              <a:ahLst/>
              <a:cxnLst/>
              <a:rect l="l" t="t" r="r" b="b"/>
              <a:pathLst>
                <a:path w="343" h="308" extrusionOk="0">
                  <a:moveTo>
                    <a:pt x="177" y="0"/>
                  </a:moveTo>
                  <a:cubicBezTo>
                    <a:pt x="114" y="0"/>
                    <a:pt x="43" y="60"/>
                    <a:pt x="23" y="119"/>
                  </a:cubicBezTo>
                  <a:cubicBezTo>
                    <a:pt x="0" y="210"/>
                    <a:pt x="46" y="302"/>
                    <a:pt x="137" y="302"/>
                  </a:cubicBezTo>
                  <a:cubicBezTo>
                    <a:pt x="153" y="306"/>
                    <a:pt x="169" y="307"/>
                    <a:pt x="183" y="307"/>
                  </a:cubicBezTo>
                  <a:cubicBezTo>
                    <a:pt x="251" y="307"/>
                    <a:pt x="301" y="267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614625" y="837725"/>
              <a:ext cx="8000" cy="7575"/>
            </a:xfrm>
            <a:custGeom>
              <a:avLst/>
              <a:gdLst/>
              <a:ahLst/>
              <a:cxnLst/>
              <a:rect l="l" t="t" r="r" b="b"/>
              <a:pathLst>
                <a:path w="320" h="303" extrusionOk="0">
                  <a:moveTo>
                    <a:pt x="183" y="1"/>
                  </a:moveTo>
                  <a:cubicBezTo>
                    <a:pt x="114" y="1"/>
                    <a:pt x="46" y="47"/>
                    <a:pt x="23" y="115"/>
                  </a:cubicBezTo>
                  <a:cubicBezTo>
                    <a:pt x="0" y="184"/>
                    <a:pt x="46" y="275"/>
                    <a:pt x="114" y="298"/>
                  </a:cubicBezTo>
                  <a:cubicBezTo>
                    <a:pt x="126" y="301"/>
                    <a:pt x="138" y="302"/>
                    <a:pt x="150" y="302"/>
                  </a:cubicBezTo>
                  <a:cubicBezTo>
                    <a:pt x="223" y="302"/>
                    <a:pt x="277" y="243"/>
                    <a:pt x="297" y="184"/>
                  </a:cubicBezTo>
                  <a:cubicBezTo>
                    <a:pt x="320" y="115"/>
                    <a:pt x="274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655700" y="1408000"/>
              <a:ext cx="11425" cy="10200"/>
            </a:xfrm>
            <a:custGeom>
              <a:avLst/>
              <a:gdLst/>
              <a:ahLst/>
              <a:cxnLst/>
              <a:rect l="l" t="t" r="r" b="b"/>
              <a:pathLst>
                <a:path w="457" h="408" extrusionOk="0">
                  <a:moveTo>
                    <a:pt x="202" y="1"/>
                  </a:moveTo>
                  <a:cubicBezTo>
                    <a:pt x="116" y="1"/>
                    <a:pt x="41" y="62"/>
                    <a:pt x="23" y="152"/>
                  </a:cubicBezTo>
                  <a:cubicBezTo>
                    <a:pt x="0" y="266"/>
                    <a:pt x="69" y="380"/>
                    <a:pt x="183" y="403"/>
                  </a:cubicBezTo>
                  <a:cubicBezTo>
                    <a:pt x="195" y="406"/>
                    <a:pt x="207" y="408"/>
                    <a:pt x="220" y="408"/>
                  </a:cubicBezTo>
                  <a:cubicBezTo>
                    <a:pt x="303" y="408"/>
                    <a:pt x="391" y="346"/>
                    <a:pt x="411" y="266"/>
                  </a:cubicBezTo>
                  <a:cubicBezTo>
                    <a:pt x="457" y="152"/>
                    <a:pt x="388" y="38"/>
                    <a:pt x="274" y="15"/>
                  </a:cubicBezTo>
                  <a:cubicBezTo>
                    <a:pt x="250" y="5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660825" y="1394525"/>
              <a:ext cx="9175" cy="8300"/>
            </a:xfrm>
            <a:custGeom>
              <a:avLst/>
              <a:gdLst/>
              <a:ahLst/>
              <a:cxnLst/>
              <a:rect l="l" t="t" r="r" b="b"/>
              <a:pathLst>
                <a:path w="367" h="332" extrusionOk="0">
                  <a:moveTo>
                    <a:pt x="182" y="1"/>
                  </a:moveTo>
                  <a:cubicBezTo>
                    <a:pt x="109" y="1"/>
                    <a:pt x="43" y="45"/>
                    <a:pt x="24" y="121"/>
                  </a:cubicBezTo>
                  <a:cubicBezTo>
                    <a:pt x="1" y="212"/>
                    <a:pt x="47" y="303"/>
                    <a:pt x="138" y="326"/>
                  </a:cubicBezTo>
                  <a:cubicBezTo>
                    <a:pt x="154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673950" y="1387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1"/>
                  </a:moveTo>
                  <a:cubicBezTo>
                    <a:pt x="115" y="1"/>
                    <a:pt x="24" y="46"/>
                    <a:pt x="1" y="115"/>
                  </a:cubicBezTo>
                  <a:cubicBezTo>
                    <a:pt x="1" y="183"/>
                    <a:pt x="47" y="274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8" y="115"/>
                    <a:pt x="252" y="23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683650" y="1376425"/>
              <a:ext cx="8025" cy="7425"/>
            </a:xfrm>
            <a:custGeom>
              <a:avLst/>
              <a:gdLst/>
              <a:ahLst/>
              <a:cxnLst/>
              <a:rect l="l" t="t" r="r" b="b"/>
              <a:pathLst>
                <a:path w="321" h="297" extrusionOk="0">
                  <a:moveTo>
                    <a:pt x="184" y="0"/>
                  </a:moveTo>
                  <a:cubicBezTo>
                    <a:pt x="115" y="0"/>
                    <a:pt x="24" y="46"/>
                    <a:pt x="24" y="114"/>
                  </a:cubicBezTo>
                  <a:cubicBezTo>
                    <a:pt x="1" y="183"/>
                    <a:pt x="47" y="274"/>
                    <a:pt x="115" y="297"/>
                  </a:cubicBezTo>
                  <a:cubicBezTo>
                    <a:pt x="184" y="297"/>
                    <a:pt x="275" y="251"/>
                    <a:pt x="298" y="183"/>
                  </a:cubicBezTo>
                  <a:cubicBezTo>
                    <a:pt x="320" y="114"/>
                    <a:pt x="275" y="23"/>
                    <a:pt x="18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882250" y="1540025"/>
              <a:ext cx="5725" cy="5475"/>
            </a:xfrm>
            <a:custGeom>
              <a:avLst/>
              <a:gdLst/>
              <a:ahLst/>
              <a:cxnLst/>
              <a:rect l="l" t="t" r="r" b="b"/>
              <a:pathLst>
                <a:path w="229" h="219" extrusionOk="0">
                  <a:moveTo>
                    <a:pt x="110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189"/>
                    <a:pt x="91" y="212"/>
                  </a:cubicBezTo>
                  <a:cubicBezTo>
                    <a:pt x="100" y="217"/>
                    <a:pt x="109" y="218"/>
                    <a:pt x="118" y="218"/>
                  </a:cubicBezTo>
                  <a:cubicBezTo>
                    <a:pt x="160" y="218"/>
                    <a:pt x="206" y="181"/>
                    <a:pt x="206" y="144"/>
                  </a:cubicBezTo>
                  <a:cubicBezTo>
                    <a:pt x="228" y="75"/>
                    <a:pt x="206" y="30"/>
                    <a:pt x="137" y="7"/>
                  </a:cubicBezTo>
                  <a:cubicBezTo>
                    <a:pt x="129" y="3"/>
                    <a:pt x="120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095650" y="988850"/>
              <a:ext cx="8600" cy="7700"/>
            </a:xfrm>
            <a:custGeom>
              <a:avLst/>
              <a:gdLst/>
              <a:ahLst/>
              <a:cxnLst/>
              <a:rect l="l" t="t" r="r" b="b"/>
              <a:pathLst>
                <a:path w="344" h="308" extrusionOk="0">
                  <a:moveTo>
                    <a:pt x="178" y="0"/>
                  </a:moveTo>
                  <a:cubicBezTo>
                    <a:pt x="114" y="0"/>
                    <a:pt x="43" y="60"/>
                    <a:pt x="24" y="119"/>
                  </a:cubicBezTo>
                  <a:cubicBezTo>
                    <a:pt x="1" y="210"/>
                    <a:pt x="46" y="301"/>
                    <a:pt x="138" y="301"/>
                  </a:cubicBezTo>
                  <a:cubicBezTo>
                    <a:pt x="154" y="305"/>
                    <a:pt x="169" y="307"/>
                    <a:pt x="184" y="307"/>
                  </a:cubicBezTo>
                  <a:cubicBezTo>
                    <a:pt x="252" y="307"/>
                    <a:pt x="302" y="266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099075" y="1000800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47" y="0"/>
                  </a:moveTo>
                  <a:cubicBezTo>
                    <a:pt x="92" y="0"/>
                    <a:pt x="42" y="41"/>
                    <a:pt x="24" y="97"/>
                  </a:cubicBezTo>
                  <a:cubicBezTo>
                    <a:pt x="1" y="166"/>
                    <a:pt x="46" y="234"/>
                    <a:pt x="115" y="234"/>
                  </a:cubicBezTo>
                  <a:cubicBezTo>
                    <a:pt x="127" y="238"/>
                    <a:pt x="139" y="240"/>
                    <a:pt x="151" y="240"/>
                  </a:cubicBezTo>
                  <a:cubicBezTo>
                    <a:pt x="205" y="240"/>
                    <a:pt x="252" y="199"/>
                    <a:pt x="252" y="143"/>
                  </a:cubicBezTo>
                  <a:cubicBezTo>
                    <a:pt x="275" y="97"/>
                    <a:pt x="229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043725" y="1023400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14" y="1"/>
                  </a:moveTo>
                  <a:cubicBezTo>
                    <a:pt x="138" y="1"/>
                    <a:pt x="59" y="62"/>
                    <a:pt x="23" y="152"/>
                  </a:cubicBezTo>
                  <a:cubicBezTo>
                    <a:pt x="1" y="266"/>
                    <a:pt x="69" y="380"/>
                    <a:pt x="183" y="403"/>
                  </a:cubicBezTo>
                  <a:cubicBezTo>
                    <a:pt x="198" y="406"/>
                    <a:pt x="213" y="407"/>
                    <a:pt x="228" y="407"/>
                  </a:cubicBezTo>
                  <a:cubicBezTo>
                    <a:pt x="326" y="407"/>
                    <a:pt x="415" y="345"/>
                    <a:pt x="434" y="266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5" y="5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072825" y="1003800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38" y="0"/>
                  </a:moveTo>
                  <a:cubicBezTo>
                    <a:pt x="69" y="0"/>
                    <a:pt x="24" y="23"/>
                    <a:pt x="1" y="91"/>
                  </a:cubicBezTo>
                  <a:cubicBezTo>
                    <a:pt x="1" y="137"/>
                    <a:pt x="24" y="206"/>
                    <a:pt x="92" y="228"/>
                  </a:cubicBezTo>
                  <a:cubicBezTo>
                    <a:pt x="138" y="228"/>
                    <a:pt x="206" y="206"/>
                    <a:pt x="206" y="137"/>
                  </a:cubicBezTo>
                  <a:cubicBezTo>
                    <a:pt x="229" y="91"/>
                    <a:pt x="206" y="23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714225" y="1160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5" y="0"/>
                  </a:moveTo>
                  <a:cubicBezTo>
                    <a:pt x="85" y="0"/>
                    <a:pt x="23" y="41"/>
                    <a:pt x="23" y="98"/>
                  </a:cubicBezTo>
                  <a:cubicBezTo>
                    <a:pt x="0" y="166"/>
                    <a:pt x="46" y="257"/>
                    <a:pt x="115" y="257"/>
                  </a:cubicBezTo>
                  <a:cubicBezTo>
                    <a:pt x="127" y="261"/>
                    <a:pt x="140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98"/>
                    <a:pt x="251" y="6"/>
                    <a:pt x="183" y="6"/>
                  </a:cubicBezTo>
                  <a:cubicBezTo>
                    <a:pt x="171" y="2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736475" y="112802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1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535875" y="183702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49" y="0"/>
                  </a:moveTo>
                  <a:cubicBezTo>
                    <a:pt x="101" y="0"/>
                    <a:pt x="56" y="38"/>
                    <a:pt x="23" y="87"/>
                  </a:cubicBezTo>
                  <a:cubicBezTo>
                    <a:pt x="0" y="156"/>
                    <a:pt x="23" y="224"/>
                    <a:pt x="91" y="270"/>
                  </a:cubicBezTo>
                  <a:cubicBezTo>
                    <a:pt x="109" y="276"/>
                    <a:pt x="127" y="278"/>
                    <a:pt x="146" y="278"/>
                  </a:cubicBezTo>
                  <a:cubicBezTo>
                    <a:pt x="201" y="278"/>
                    <a:pt x="257" y="253"/>
                    <a:pt x="274" y="201"/>
                  </a:cubicBezTo>
                  <a:cubicBezTo>
                    <a:pt x="320" y="133"/>
                    <a:pt x="274" y="42"/>
                    <a:pt x="206" y="19"/>
                  </a:cubicBezTo>
                  <a:cubicBezTo>
                    <a:pt x="186" y="6"/>
                    <a:pt x="167" y="0"/>
                    <a:pt x="14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753275" y="180757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28" y="1"/>
                  </a:moveTo>
                  <a:cubicBezTo>
                    <a:pt x="160" y="1"/>
                    <a:pt x="93" y="47"/>
                    <a:pt x="46" y="124"/>
                  </a:cubicBezTo>
                  <a:cubicBezTo>
                    <a:pt x="1" y="215"/>
                    <a:pt x="46" y="352"/>
                    <a:pt x="160" y="398"/>
                  </a:cubicBezTo>
                  <a:cubicBezTo>
                    <a:pt x="185" y="410"/>
                    <a:pt x="211" y="416"/>
                    <a:pt x="237" y="416"/>
                  </a:cubicBezTo>
                  <a:cubicBezTo>
                    <a:pt x="310" y="416"/>
                    <a:pt x="384" y="374"/>
                    <a:pt x="434" y="307"/>
                  </a:cubicBezTo>
                  <a:cubicBezTo>
                    <a:pt x="480" y="193"/>
                    <a:pt x="434" y="78"/>
                    <a:pt x="320" y="33"/>
                  </a:cubicBezTo>
                  <a:cubicBezTo>
                    <a:pt x="291" y="11"/>
                    <a:pt x="259" y="1"/>
                    <a:pt x="2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846850" y="19608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5" y="1"/>
                  </a:moveTo>
                  <a:cubicBezTo>
                    <a:pt x="125" y="1"/>
                    <a:pt x="57" y="38"/>
                    <a:pt x="24" y="87"/>
                  </a:cubicBezTo>
                  <a:cubicBezTo>
                    <a:pt x="1" y="179"/>
                    <a:pt x="24" y="293"/>
                    <a:pt x="115" y="338"/>
                  </a:cubicBezTo>
                  <a:cubicBezTo>
                    <a:pt x="137" y="344"/>
                    <a:pt x="158" y="347"/>
                    <a:pt x="179" y="347"/>
                  </a:cubicBezTo>
                  <a:cubicBezTo>
                    <a:pt x="247" y="347"/>
                    <a:pt x="308" y="317"/>
                    <a:pt x="343" y="247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6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853150" y="1946600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23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867400" y="195685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76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1" y="179"/>
                    <a:pt x="23" y="270"/>
                    <a:pt x="115" y="293"/>
                  </a:cubicBezTo>
                  <a:cubicBezTo>
                    <a:pt x="138" y="308"/>
                    <a:pt x="163" y="316"/>
                    <a:pt x="188" y="316"/>
                  </a:cubicBezTo>
                  <a:cubicBezTo>
                    <a:pt x="239" y="316"/>
                    <a:pt x="290" y="285"/>
                    <a:pt x="320" y="225"/>
                  </a:cubicBezTo>
                  <a:cubicBezTo>
                    <a:pt x="366" y="156"/>
                    <a:pt x="320" y="65"/>
                    <a:pt x="252" y="19"/>
                  </a:cubicBezTo>
                  <a:cubicBezTo>
                    <a:pt x="226" y="6"/>
                    <a:pt x="201" y="1"/>
                    <a:pt x="17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384975" y="191692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9" y="0"/>
                  </a:moveTo>
                  <a:cubicBezTo>
                    <a:pt x="135" y="0"/>
                    <a:pt x="79" y="38"/>
                    <a:pt x="46" y="87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6" y="343"/>
                    <a:pt x="159" y="346"/>
                    <a:pt x="181" y="346"/>
                  </a:cubicBezTo>
                  <a:cubicBezTo>
                    <a:pt x="254" y="346"/>
                    <a:pt x="325" y="316"/>
                    <a:pt x="343" y="247"/>
                  </a:cubicBezTo>
                  <a:cubicBezTo>
                    <a:pt x="388" y="155"/>
                    <a:pt x="365" y="64"/>
                    <a:pt x="274" y="18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665975" y="1677500"/>
              <a:ext cx="7450" cy="6150"/>
            </a:xfrm>
            <a:custGeom>
              <a:avLst/>
              <a:gdLst/>
              <a:ahLst/>
              <a:cxnLst/>
              <a:rect l="l" t="t" r="r" b="b"/>
              <a:pathLst>
                <a:path w="298" h="246" extrusionOk="0">
                  <a:moveTo>
                    <a:pt x="155" y="0"/>
                  </a:moveTo>
                  <a:cubicBezTo>
                    <a:pt x="106" y="0"/>
                    <a:pt x="63" y="26"/>
                    <a:pt x="46" y="77"/>
                  </a:cubicBezTo>
                  <a:cubicBezTo>
                    <a:pt x="0" y="123"/>
                    <a:pt x="23" y="191"/>
                    <a:pt x="92" y="237"/>
                  </a:cubicBezTo>
                  <a:cubicBezTo>
                    <a:pt x="109" y="243"/>
                    <a:pt x="126" y="246"/>
                    <a:pt x="142" y="246"/>
                  </a:cubicBezTo>
                  <a:cubicBezTo>
                    <a:pt x="191" y="246"/>
                    <a:pt x="234" y="220"/>
                    <a:pt x="251" y="169"/>
                  </a:cubicBezTo>
                  <a:cubicBezTo>
                    <a:pt x="297" y="123"/>
                    <a:pt x="251" y="32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5416600" y="179195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68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1" y="156"/>
                    <a:pt x="23" y="224"/>
                    <a:pt x="92" y="270"/>
                  </a:cubicBezTo>
                  <a:cubicBezTo>
                    <a:pt x="109" y="275"/>
                    <a:pt x="128" y="278"/>
                    <a:pt x="146" y="278"/>
                  </a:cubicBezTo>
                  <a:cubicBezTo>
                    <a:pt x="202" y="278"/>
                    <a:pt x="257" y="253"/>
                    <a:pt x="275" y="201"/>
                  </a:cubicBezTo>
                  <a:cubicBezTo>
                    <a:pt x="320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527300" y="16230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0"/>
                  </a:moveTo>
                  <a:cubicBezTo>
                    <a:pt x="162" y="0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8" y="396"/>
                    <a:pt x="199" y="401"/>
                    <a:pt x="228" y="401"/>
                  </a:cubicBezTo>
                  <a:cubicBezTo>
                    <a:pt x="308" y="401"/>
                    <a:pt x="378" y="359"/>
                    <a:pt x="412" y="292"/>
                  </a:cubicBezTo>
                  <a:cubicBezTo>
                    <a:pt x="457" y="178"/>
                    <a:pt x="412" y="64"/>
                    <a:pt x="320" y="18"/>
                  </a:cubicBezTo>
                  <a:cubicBezTo>
                    <a:pt x="296" y="6"/>
                    <a:pt x="268" y="0"/>
                    <a:pt x="24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461675" y="1860425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178"/>
                    <a:pt x="47" y="293"/>
                    <a:pt x="138" y="338"/>
                  </a:cubicBezTo>
                  <a:cubicBezTo>
                    <a:pt x="162" y="350"/>
                    <a:pt x="188" y="356"/>
                    <a:pt x="214" y="356"/>
                  </a:cubicBezTo>
                  <a:cubicBezTo>
                    <a:pt x="284" y="356"/>
                    <a:pt x="349" y="314"/>
                    <a:pt x="366" y="247"/>
                  </a:cubicBezTo>
                  <a:cubicBezTo>
                    <a:pt x="412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465675" y="18130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46" y="338"/>
                    <a:pt x="138" y="383"/>
                  </a:cubicBezTo>
                  <a:cubicBezTo>
                    <a:pt x="162" y="396"/>
                    <a:pt x="190" y="401"/>
                    <a:pt x="218" y="401"/>
                  </a:cubicBezTo>
                  <a:cubicBezTo>
                    <a:pt x="296" y="401"/>
                    <a:pt x="378" y="359"/>
                    <a:pt x="411" y="292"/>
                  </a:cubicBezTo>
                  <a:cubicBezTo>
                    <a:pt x="457" y="178"/>
                    <a:pt x="411" y="64"/>
                    <a:pt x="320" y="18"/>
                  </a:cubicBezTo>
                  <a:cubicBezTo>
                    <a:pt x="290" y="6"/>
                    <a:pt x="259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5555275" y="17558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2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8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1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51" y="24"/>
                  </a:cubicBezTo>
                  <a:cubicBezTo>
                    <a:pt x="228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5503900" y="16395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86" y="1"/>
                  </a:moveTo>
                  <a:cubicBezTo>
                    <a:pt x="125" y="1"/>
                    <a:pt x="57" y="38"/>
                    <a:pt x="24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38" y="331"/>
                    <a:pt x="166" y="339"/>
                    <a:pt x="195" y="339"/>
                  </a:cubicBezTo>
                  <a:cubicBezTo>
                    <a:pt x="25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52" y="19"/>
                  </a:cubicBezTo>
                  <a:cubicBezTo>
                    <a:pt x="233" y="7"/>
                    <a:pt x="210" y="1"/>
                    <a:pt x="18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700775" y="1631850"/>
              <a:ext cx="7450" cy="6525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55" y="0"/>
                  </a:moveTo>
                  <a:cubicBezTo>
                    <a:pt x="105" y="0"/>
                    <a:pt x="58" y="26"/>
                    <a:pt x="23" y="77"/>
                  </a:cubicBezTo>
                  <a:cubicBezTo>
                    <a:pt x="1" y="146"/>
                    <a:pt x="23" y="214"/>
                    <a:pt x="92" y="237"/>
                  </a:cubicBezTo>
                  <a:cubicBezTo>
                    <a:pt x="116" y="253"/>
                    <a:pt x="140" y="261"/>
                    <a:pt x="163" y="261"/>
                  </a:cubicBezTo>
                  <a:cubicBezTo>
                    <a:pt x="203" y="261"/>
                    <a:pt x="237" y="236"/>
                    <a:pt x="252" y="191"/>
                  </a:cubicBezTo>
                  <a:cubicBezTo>
                    <a:pt x="297" y="123"/>
                    <a:pt x="275" y="54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455400" y="169827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07" y="0"/>
                  </a:moveTo>
                  <a:cubicBezTo>
                    <a:pt x="141" y="0"/>
                    <a:pt x="78" y="36"/>
                    <a:pt x="46" y="114"/>
                  </a:cubicBezTo>
                  <a:cubicBezTo>
                    <a:pt x="1" y="205"/>
                    <a:pt x="46" y="319"/>
                    <a:pt x="138" y="365"/>
                  </a:cubicBezTo>
                  <a:cubicBezTo>
                    <a:pt x="162" y="377"/>
                    <a:pt x="188" y="383"/>
                    <a:pt x="214" y="383"/>
                  </a:cubicBezTo>
                  <a:cubicBezTo>
                    <a:pt x="285" y="383"/>
                    <a:pt x="355" y="340"/>
                    <a:pt x="389" y="273"/>
                  </a:cubicBezTo>
                  <a:cubicBezTo>
                    <a:pt x="434" y="182"/>
                    <a:pt x="412" y="68"/>
                    <a:pt x="298" y="22"/>
                  </a:cubicBezTo>
                  <a:cubicBezTo>
                    <a:pt x="269" y="8"/>
                    <a:pt x="237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5660275" y="1668550"/>
              <a:ext cx="8000" cy="7125"/>
            </a:xfrm>
            <a:custGeom>
              <a:avLst/>
              <a:gdLst/>
              <a:ahLst/>
              <a:cxnLst/>
              <a:rect l="l" t="t" r="r" b="b"/>
              <a:pathLst>
                <a:path w="320" h="285" extrusionOk="0">
                  <a:moveTo>
                    <a:pt x="150" y="1"/>
                  </a:moveTo>
                  <a:cubicBezTo>
                    <a:pt x="101" y="1"/>
                    <a:pt x="52" y="26"/>
                    <a:pt x="23" y="70"/>
                  </a:cubicBezTo>
                  <a:cubicBezTo>
                    <a:pt x="0" y="161"/>
                    <a:pt x="23" y="230"/>
                    <a:pt x="91" y="275"/>
                  </a:cubicBezTo>
                  <a:cubicBezTo>
                    <a:pt x="108" y="281"/>
                    <a:pt x="127" y="284"/>
                    <a:pt x="146" y="284"/>
                  </a:cubicBezTo>
                  <a:cubicBezTo>
                    <a:pt x="203" y="284"/>
                    <a:pt x="263" y="258"/>
                    <a:pt x="297" y="207"/>
                  </a:cubicBezTo>
                  <a:cubicBezTo>
                    <a:pt x="320" y="139"/>
                    <a:pt x="297" y="47"/>
                    <a:pt x="228" y="24"/>
                  </a:cubicBezTo>
                  <a:cubicBezTo>
                    <a:pt x="204" y="8"/>
                    <a:pt x="177" y="1"/>
                    <a:pt x="15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747325" y="1892825"/>
              <a:ext cx="10850" cy="9175"/>
            </a:xfrm>
            <a:custGeom>
              <a:avLst/>
              <a:gdLst/>
              <a:ahLst/>
              <a:cxnLst/>
              <a:rect l="l" t="t" r="r" b="b"/>
              <a:pathLst>
                <a:path w="434" h="367" extrusionOk="0">
                  <a:moveTo>
                    <a:pt x="201" y="1"/>
                  </a:moveTo>
                  <a:cubicBezTo>
                    <a:pt x="137" y="1"/>
                    <a:pt x="76" y="31"/>
                    <a:pt x="46" y="92"/>
                  </a:cubicBezTo>
                  <a:cubicBezTo>
                    <a:pt x="0" y="184"/>
                    <a:pt x="23" y="298"/>
                    <a:pt x="137" y="343"/>
                  </a:cubicBezTo>
                  <a:cubicBezTo>
                    <a:pt x="168" y="358"/>
                    <a:pt x="201" y="366"/>
                    <a:pt x="233" y="366"/>
                  </a:cubicBezTo>
                  <a:cubicBezTo>
                    <a:pt x="297" y="366"/>
                    <a:pt x="358" y="336"/>
                    <a:pt x="388" y="275"/>
                  </a:cubicBezTo>
                  <a:cubicBezTo>
                    <a:pt x="434" y="161"/>
                    <a:pt x="388" y="69"/>
                    <a:pt x="297" y="24"/>
                  </a:cubicBezTo>
                  <a:cubicBezTo>
                    <a:pt x="267" y="9"/>
                    <a:pt x="234" y="1"/>
                    <a:pt x="2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404050" y="1840450"/>
              <a:ext cx="12000" cy="10175"/>
            </a:xfrm>
            <a:custGeom>
              <a:avLst/>
              <a:gdLst/>
              <a:ahLst/>
              <a:cxnLst/>
              <a:rect l="l" t="t" r="r" b="b"/>
              <a:pathLst>
                <a:path w="480" h="407" extrusionOk="0">
                  <a:moveTo>
                    <a:pt x="252" y="1"/>
                  </a:moveTo>
                  <a:cubicBezTo>
                    <a:pt x="171" y="1"/>
                    <a:pt x="96" y="43"/>
                    <a:pt x="46" y="110"/>
                  </a:cubicBezTo>
                  <a:cubicBezTo>
                    <a:pt x="0" y="224"/>
                    <a:pt x="46" y="338"/>
                    <a:pt x="160" y="384"/>
                  </a:cubicBezTo>
                  <a:cubicBezTo>
                    <a:pt x="189" y="398"/>
                    <a:pt x="223" y="406"/>
                    <a:pt x="256" y="406"/>
                  </a:cubicBezTo>
                  <a:cubicBezTo>
                    <a:pt x="329" y="406"/>
                    <a:pt x="403" y="371"/>
                    <a:pt x="434" y="293"/>
                  </a:cubicBezTo>
                  <a:cubicBezTo>
                    <a:pt x="480" y="201"/>
                    <a:pt x="434" y="64"/>
                    <a:pt x="343" y="19"/>
                  </a:cubicBezTo>
                  <a:cubicBezTo>
                    <a:pt x="312" y="7"/>
                    <a:pt x="282" y="1"/>
                    <a:pt x="2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437725" y="1862025"/>
              <a:ext cx="8000" cy="5725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127" y="0"/>
                  </a:moveTo>
                  <a:cubicBezTo>
                    <a:pt x="71" y="0"/>
                    <a:pt x="15" y="31"/>
                    <a:pt x="0" y="92"/>
                  </a:cubicBezTo>
                  <a:lnTo>
                    <a:pt x="297" y="229"/>
                  </a:lnTo>
                  <a:cubicBezTo>
                    <a:pt x="320" y="160"/>
                    <a:pt x="297" y="46"/>
                    <a:pt x="206" y="23"/>
                  </a:cubicBezTo>
                  <a:cubicBezTo>
                    <a:pt x="183" y="8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393200" y="1309200"/>
              <a:ext cx="10300" cy="9250"/>
            </a:xfrm>
            <a:custGeom>
              <a:avLst/>
              <a:gdLst/>
              <a:ahLst/>
              <a:cxnLst/>
              <a:rect l="l" t="t" r="r" b="b"/>
              <a:pathLst>
                <a:path w="412" h="370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59" y="366"/>
                    <a:pt x="181" y="369"/>
                    <a:pt x="202" y="369"/>
                  </a:cubicBezTo>
                  <a:cubicBezTo>
                    <a:pt x="270" y="369"/>
                    <a:pt x="331" y="339"/>
                    <a:pt x="366" y="270"/>
                  </a:cubicBezTo>
                  <a:cubicBezTo>
                    <a:pt x="412" y="178"/>
                    <a:pt x="389" y="64"/>
                    <a:pt x="298" y="18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412600" y="1296075"/>
              <a:ext cx="10875" cy="9250"/>
            </a:xfrm>
            <a:custGeom>
              <a:avLst/>
              <a:gdLst/>
              <a:ahLst/>
              <a:cxnLst/>
              <a:rect l="l" t="t" r="r" b="b"/>
              <a:pathLst>
                <a:path w="435" h="370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59" y="366"/>
                    <a:pt x="182" y="369"/>
                    <a:pt x="205" y="369"/>
                  </a:cubicBezTo>
                  <a:cubicBezTo>
                    <a:pt x="279" y="369"/>
                    <a:pt x="354" y="339"/>
                    <a:pt x="389" y="270"/>
                  </a:cubicBezTo>
                  <a:cubicBezTo>
                    <a:pt x="435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5279075" y="14230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0"/>
                  </a:moveTo>
                  <a:cubicBezTo>
                    <a:pt x="118" y="0"/>
                    <a:pt x="58" y="26"/>
                    <a:pt x="24" y="77"/>
                  </a:cubicBezTo>
                  <a:cubicBezTo>
                    <a:pt x="1" y="168"/>
                    <a:pt x="24" y="260"/>
                    <a:pt x="92" y="283"/>
                  </a:cubicBezTo>
                  <a:cubicBezTo>
                    <a:pt x="122" y="298"/>
                    <a:pt x="153" y="305"/>
                    <a:pt x="181" y="305"/>
                  </a:cubicBezTo>
                  <a:cubicBezTo>
                    <a:pt x="237" y="305"/>
                    <a:pt x="282" y="275"/>
                    <a:pt x="297" y="214"/>
                  </a:cubicBezTo>
                  <a:cubicBezTo>
                    <a:pt x="343" y="146"/>
                    <a:pt x="297" y="54"/>
                    <a:pt x="229" y="9"/>
                  </a:cubicBezTo>
                  <a:cubicBezTo>
                    <a:pt x="212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434300" y="12404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40" y="0"/>
                    <a:pt x="80" y="26"/>
                    <a:pt x="46" y="77"/>
                  </a:cubicBezTo>
                  <a:cubicBezTo>
                    <a:pt x="0" y="168"/>
                    <a:pt x="46" y="260"/>
                    <a:pt x="114" y="305"/>
                  </a:cubicBezTo>
                  <a:cubicBezTo>
                    <a:pt x="131" y="311"/>
                    <a:pt x="149" y="314"/>
                    <a:pt x="169" y="314"/>
                  </a:cubicBezTo>
                  <a:cubicBezTo>
                    <a:pt x="232" y="314"/>
                    <a:pt x="302" y="284"/>
                    <a:pt x="320" y="214"/>
                  </a:cubicBezTo>
                  <a:cubicBezTo>
                    <a:pt x="365" y="146"/>
                    <a:pt x="320" y="54"/>
                    <a:pt x="251" y="9"/>
                  </a:cubicBezTo>
                  <a:cubicBezTo>
                    <a:pt x="234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283075" y="16744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9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74" y="398"/>
                    <a:pt x="210" y="406"/>
                    <a:pt x="244" y="406"/>
                  </a:cubicBezTo>
                  <a:cubicBezTo>
                    <a:pt x="317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96" y="6"/>
                    <a:pt x="268" y="1"/>
                    <a:pt x="23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496500" y="14918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7" y="1"/>
                    <a:pt x="79" y="43"/>
                    <a:pt x="46" y="110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5" y="247"/>
                  </a:cubicBezTo>
                  <a:cubicBezTo>
                    <a:pt x="411" y="156"/>
                    <a:pt x="365" y="64"/>
                    <a:pt x="274" y="19"/>
                  </a:cubicBezTo>
                  <a:cubicBezTo>
                    <a:pt x="250" y="6"/>
                    <a:pt x="225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640875" y="1408500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762400" y="13448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35" y="0"/>
                    <a:pt x="64" y="30"/>
                    <a:pt x="46" y="100"/>
                  </a:cubicBezTo>
                  <a:cubicBezTo>
                    <a:pt x="1" y="168"/>
                    <a:pt x="24" y="283"/>
                    <a:pt x="115" y="305"/>
                  </a:cubicBezTo>
                  <a:cubicBezTo>
                    <a:pt x="140" y="318"/>
                    <a:pt x="166" y="324"/>
                    <a:pt x="190" y="324"/>
                  </a:cubicBezTo>
                  <a:cubicBezTo>
                    <a:pt x="254" y="324"/>
                    <a:pt x="310" y="286"/>
                    <a:pt x="343" y="237"/>
                  </a:cubicBezTo>
                  <a:cubicBezTo>
                    <a:pt x="366" y="146"/>
                    <a:pt x="343" y="54"/>
                    <a:pt x="252" y="9"/>
                  </a:cubicBezTo>
                  <a:cubicBezTo>
                    <a:pt x="236" y="3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733875" y="13577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66" y="398"/>
                    <a:pt x="200" y="406"/>
                    <a:pt x="234" y="406"/>
                  </a:cubicBezTo>
                  <a:cubicBezTo>
                    <a:pt x="306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89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775525" y="1357000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29" y="0"/>
                  </a:moveTo>
                  <a:cubicBezTo>
                    <a:pt x="95" y="0"/>
                    <a:pt x="61" y="25"/>
                    <a:pt x="46" y="69"/>
                  </a:cubicBezTo>
                  <a:cubicBezTo>
                    <a:pt x="1" y="115"/>
                    <a:pt x="24" y="184"/>
                    <a:pt x="92" y="229"/>
                  </a:cubicBezTo>
                  <a:cubicBezTo>
                    <a:pt x="103" y="235"/>
                    <a:pt x="116" y="238"/>
                    <a:pt x="130" y="238"/>
                  </a:cubicBezTo>
                  <a:cubicBezTo>
                    <a:pt x="171" y="238"/>
                    <a:pt x="218" y="212"/>
                    <a:pt x="252" y="161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8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747000" y="1368775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1" y="146"/>
                    <a:pt x="46" y="238"/>
                    <a:pt x="115" y="260"/>
                  </a:cubicBezTo>
                  <a:cubicBezTo>
                    <a:pt x="134" y="273"/>
                    <a:pt x="153" y="279"/>
                    <a:pt x="172" y="279"/>
                  </a:cubicBezTo>
                  <a:cubicBezTo>
                    <a:pt x="220" y="279"/>
                    <a:pt x="264" y="241"/>
                    <a:pt x="297" y="192"/>
                  </a:cubicBezTo>
                  <a:cubicBezTo>
                    <a:pt x="320" y="123"/>
                    <a:pt x="297" y="55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304750" y="1697675"/>
              <a:ext cx="10300" cy="9025"/>
            </a:xfrm>
            <a:custGeom>
              <a:avLst/>
              <a:gdLst/>
              <a:ahLst/>
              <a:cxnLst/>
              <a:rect l="l" t="t" r="r" b="b"/>
              <a:pathLst>
                <a:path w="412" h="361" extrusionOk="0">
                  <a:moveTo>
                    <a:pt x="180" y="1"/>
                  </a:moveTo>
                  <a:cubicBezTo>
                    <a:pt x="118" y="1"/>
                    <a:pt x="62" y="31"/>
                    <a:pt x="47" y="92"/>
                  </a:cubicBezTo>
                  <a:cubicBezTo>
                    <a:pt x="1" y="183"/>
                    <a:pt x="24" y="297"/>
                    <a:pt x="115" y="343"/>
                  </a:cubicBezTo>
                  <a:cubicBezTo>
                    <a:pt x="139" y="355"/>
                    <a:pt x="166" y="361"/>
                    <a:pt x="192" y="361"/>
                  </a:cubicBezTo>
                  <a:cubicBezTo>
                    <a:pt x="263" y="361"/>
                    <a:pt x="333" y="319"/>
                    <a:pt x="366" y="252"/>
                  </a:cubicBezTo>
                  <a:cubicBezTo>
                    <a:pt x="412" y="160"/>
                    <a:pt x="366" y="69"/>
                    <a:pt x="275" y="23"/>
                  </a:cubicBezTo>
                  <a:cubicBezTo>
                    <a:pt x="244" y="8"/>
                    <a:pt x="211" y="1"/>
                    <a:pt x="18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763550" y="1498550"/>
              <a:ext cx="11425" cy="9950"/>
            </a:xfrm>
            <a:custGeom>
              <a:avLst/>
              <a:gdLst/>
              <a:ahLst/>
              <a:cxnLst/>
              <a:rect l="l" t="t" r="r" b="b"/>
              <a:pathLst>
                <a:path w="457" h="398" extrusionOk="0">
                  <a:moveTo>
                    <a:pt x="214" y="0"/>
                  </a:moveTo>
                  <a:cubicBezTo>
                    <a:pt x="140" y="0"/>
                    <a:pt x="77" y="36"/>
                    <a:pt x="46" y="114"/>
                  </a:cubicBezTo>
                  <a:cubicBezTo>
                    <a:pt x="0" y="205"/>
                    <a:pt x="46" y="319"/>
                    <a:pt x="137" y="365"/>
                  </a:cubicBezTo>
                  <a:cubicBezTo>
                    <a:pt x="167" y="387"/>
                    <a:pt x="201" y="397"/>
                    <a:pt x="235" y="397"/>
                  </a:cubicBezTo>
                  <a:cubicBezTo>
                    <a:pt x="307" y="397"/>
                    <a:pt x="380" y="351"/>
                    <a:pt x="411" y="274"/>
                  </a:cubicBezTo>
                  <a:cubicBezTo>
                    <a:pt x="457" y="182"/>
                    <a:pt x="411" y="68"/>
                    <a:pt x="320" y="22"/>
                  </a:cubicBezTo>
                  <a:cubicBezTo>
                    <a:pt x="284" y="8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637450" y="1448650"/>
              <a:ext cx="5725" cy="5050"/>
            </a:xfrm>
            <a:custGeom>
              <a:avLst/>
              <a:gdLst/>
              <a:ahLst/>
              <a:cxnLst/>
              <a:rect l="l" t="t" r="r" b="b"/>
              <a:pathLst>
                <a:path w="229" h="202" extrusionOk="0">
                  <a:moveTo>
                    <a:pt x="120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70"/>
                    <a:pt x="69" y="192"/>
                  </a:cubicBezTo>
                  <a:cubicBezTo>
                    <a:pt x="81" y="199"/>
                    <a:pt x="95" y="201"/>
                    <a:pt x="109" y="201"/>
                  </a:cubicBezTo>
                  <a:cubicBezTo>
                    <a:pt x="148" y="201"/>
                    <a:pt x="189" y="180"/>
                    <a:pt x="205" y="147"/>
                  </a:cubicBezTo>
                  <a:cubicBezTo>
                    <a:pt x="228" y="101"/>
                    <a:pt x="205" y="33"/>
                    <a:pt x="160" y="10"/>
                  </a:cubicBezTo>
                  <a:cubicBezTo>
                    <a:pt x="148" y="4"/>
                    <a:pt x="134" y="1"/>
                    <a:pt x="1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5318450" y="1533125"/>
              <a:ext cx="8600" cy="7850"/>
            </a:xfrm>
            <a:custGeom>
              <a:avLst/>
              <a:gdLst/>
              <a:ahLst/>
              <a:cxnLst/>
              <a:rect l="l" t="t" r="r" b="b"/>
              <a:pathLst>
                <a:path w="344" h="314" extrusionOk="0">
                  <a:moveTo>
                    <a:pt x="188" y="1"/>
                  </a:moveTo>
                  <a:cubicBezTo>
                    <a:pt x="120" y="1"/>
                    <a:pt x="58" y="31"/>
                    <a:pt x="24" y="100"/>
                  </a:cubicBezTo>
                  <a:cubicBezTo>
                    <a:pt x="1" y="169"/>
                    <a:pt x="24" y="260"/>
                    <a:pt x="115" y="306"/>
                  </a:cubicBezTo>
                  <a:cubicBezTo>
                    <a:pt x="131" y="311"/>
                    <a:pt x="148" y="314"/>
                    <a:pt x="166" y="314"/>
                  </a:cubicBezTo>
                  <a:cubicBezTo>
                    <a:pt x="224" y="314"/>
                    <a:pt x="285" y="284"/>
                    <a:pt x="320" y="214"/>
                  </a:cubicBezTo>
                  <a:cubicBezTo>
                    <a:pt x="343" y="146"/>
                    <a:pt x="320" y="55"/>
                    <a:pt x="252" y="9"/>
                  </a:cubicBezTo>
                  <a:cubicBezTo>
                    <a:pt x="230" y="4"/>
                    <a:pt x="209" y="1"/>
                    <a:pt x="1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5992950" y="1251800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83"/>
                  </a:cubicBezTo>
                  <a:cubicBezTo>
                    <a:pt x="133" y="296"/>
                    <a:pt x="154" y="301"/>
                    <a:pt x="176" y="301"/>
                  </a:cubicBezTo>
                  <a:cubicBezTo>
                    <a:pt x="230" y="301"/>
                    <a:pt x="287" y="264"/>
                    <a:pt x="320" y="215"/>
                  </a:cubicBezTo>
                  <a:cubicBezTo>
                    <a:pt x="343" y="146"/>
                    <a:pt x="320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697350" y="1384525"/>
              <a:ext cx="10300" cy="8900"/>
            </a:xfrm>
            <a:custGeom>
              <a:avLst/>
              <a:gdLst/>
              <a:ahLst/>
              <a:cxnLst/>
              <a:rect l="l" t="t" r="r" b="b"/>
              <a:pathLst>
                <a:path w="412" h="356" extrusionOk="0">
                  <a:moveTo>
                    <a:pt x="202" y="1"/>
                  </a:moveTo>
                  <a:cubicBezTo>
                    <a:pt x="138" y="1"/>
                    <a:pt x="80" y="43"/>
                    <a:pt x="46" y="110"/>
                  </a:cubicBezTo>
                  <a:cubicBezTo>
                    <a:pt x="1" y="178"/>
                    <a:pt x="46" y="292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6" y="247"/>
                  </a:cubicBezTo>
                  <a:cubicBezTo>
                    <a:pt x="412" y="178"/>
                    <a:pt x="366" y="64"/>
                    <a:pt x="275" y="18"/>
                  </a:cubicBezTo>
                  <a:cubicBezTo>
                    <a:pt x="250" y="6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722475" y="1373550"/>
              <a:ext cx="8575" cy="7450"/>
            </a:xfrm>
            <a:custGeom>
              <a:avLst/>
              <a:gdLst/>
              <a:ahLst/>
              <a:cxnLst/>
              <a:rect l="l" t="t" r="r" b="b"/>
              <a:pathLst>
                <a:path w="343" h="298" extrusionOk="0">
                  <a:moveTo>
                    <a:pt x="178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1"/>
                    <a:pt x="46" y="252"/>
                    <a:pt x="114" y="275"/>
                  </a:cubicBezTo>
                  <a:cubicBezTo>
                    <a:pt x="137" y="290"/>
                    <a:pt x="162" y="298"/>
                    <a:pt x="188" y="298"/>
                  </a:cubicBezTo>
                  <a:cubicBezTo>
                    <a:pt x="238" y="298"/>
                    <a:pt x="289" y="267"/>
                    <a:pt x="320" y="206"/>
                  </a:cubicBezTo>
                  <a:cubicBezTo>
                    <a:pt x="342" y="138"/>
                    <a:pt x="320" y="47"/>
                    <a:pt x="251" y="24"/>
                  </a:cubicBezTo>
                  <a:cubicBezTo>
                    <a:pt x="228" y="9"/>
                    <a:pt x="203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906200" y="1296625"/>
              <a:ext cx="9725" cy="8375"/>
            </a:xfrm>
            <a:custGeom>
              <a:avLst/>
              <a:gdLst/>
              <a:ahLst/>
              <a:cxnLst/>
              <a:rect l="l" t="t" r="r" b="b"/>
              <a:pathLst>
                <a:path w="389" h="335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1" y="179"/>
                    <a:pt x="46" y="270"/>
                    <a:pt x="115" y="316"/>
                  </a:cubicBezTo>
                  <a:cubicBezTo>
                    <a:pt x="140" y="329"/>
                    <a:pt x="166" y="334"/>
                    <a:pt x="190" y="334"/>
                  </a:cubicBezTo>
                  <a:cubicBezTo>
                    <a:pt x="254" y="334"/>
                    <a:pt x="310" y="297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4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5542150" y="1355875"/>
              <a:ext cx="10300" cy="9050"/>
            </a:xfrm>
            <a:custGeom>
              <a:avLst/>
              <a:gdLst/>
              <a:ahLst/>
              <a:cxnLst/>
              <a:rect l="l" t="t" r="r" b="b"/>
              <a:pathLst>
                <a:path w="412" h="362" extrusionOk="0">
                  <a:moveTo>
                    <a:pt x="179" y="0"/>
                  </a:moveTo>
                  <a:cubicBezTo>
                    <a:pt x="117" y="0"/>
                    <a:pt x="61" y="31"/>
                    <a:pt x="46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40" y="355"/>
                    <a:pt x="167" y="361"/>
                    <a:pt x="194" y="361"/>
                  </a:cubicBezTo>
                  <a:cubicBezTo>
                    <a:pt x="264" y="361"/>
                    <a:pt x="333" y="324"/>
                    <a:pt x="365" y="274"/>
                  </a:cubicBezTo>
                  <a:cubicBezTo>
                    <a:pt x="411" y="183"/>
                    <a:pt x="365" y="69"/>
                    <a:pt x="274" y="23"/>
                  </a:cubicBezTo>
                  <a:cubicBezTo>
                    <a:pt x="244" y="8"/>
                    <a:pt x="211" y="0"/>
                    <a:pt x="17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86950" y="1940200"/>
              <a:ext cx="9175" cy="7900"/>
            </a:xfrm>
            <a:custGeom>
              <a:avLst/>
              <a:gdLst/>
              <a:ahLst/>
              <a:cxnLst/>
              <a:rect l="l" t="t" r="r" b="b"/>
              <a:pathLst>
                <a:path w="367" h="316" extrusionOk="0">
                  <a:moveTo>
                    <a:pt x="178" y="0"/>
                  </a:moveTo>
                  <a:cubicBezTo>
                    <a:pt x="128" y="0"/>
                    <a:pt x="77" y="31"/>
                    <a:pt x="46" y="92"/>
                  </a:cubicBezTo>
                  <a:cubicBezTo>
                    <a:pt x="1" y="160"/>
                    <a:pt x="46" y="251"/>
                    <a:pt x="115" y="297"/>
                  </a:cubicBezTo>
                  <a:cubicBezTo>
                    <a:pt x="140" y="310"/>
                    <a:pt x="166" y="316"/>
                    <a:pt x="190" y="316"/>
                  </a:cubicBezTo>
                  <a:cubicBezTo>
                    <a:pt x="252" y="316"/>
                    <a:pt x="304" y="278"/>
                    <a:pt x="320" y="229"/>
                  </a:cubicBezTo>
                  <a:cubicBezTo>
                    <a:pt x="366" y="137"/>
                    <a:pt x="343" y="46"/>
                    <a:pt x="252" y="23"/>
                  </a:cubicBezTo>
                  <a:cubicBezTo>
                    <a:pt x="229" y="8"/>
                    <a:pt x="204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600" y="18159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17" y="1"/>
                  </a:moveTo>
                  <a:cubicBezTo>
                    <a:pt x="147" y="1"/>
                    <a:pt x="79" y="38"/>
                    <a:pt x="46" y="88"/>
                  </a:cubicBezTo>
                  <a:cubicBezTo>
                    <a:pt x="0" y="179"/>
                    <a:pt x="46" y="293"/>
                    <a:pt x="137" y="339"/>
                  </a:cubicBezTo>
                  <a:cubicBezTo>
                    <a:pt x="162" y="351"/>
                    <a:pt x="188" y="357"/>
                    <a:pt x="213" y="357"/>
                  </a:cubicBezTo>
                  <a:cubicBezTo>
                    <a:pt x="283" y="357"/>
                    <a:pt x="349" y="314"/>
                    <a:pt x="366" y="248"/>
                  </a:cubicBezTo>
                  <a:cubicBezTo>
                    <a:pt x="411" y="156"/>
                    <a:pt x="388" y="65"/>
                    <a:pt x="297" y="19"/>
                  </a:cubicBezTo>
                  <a:cubicBezTo>
                    <a:pt x="272" y="7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478225" y="1580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8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5" y="101"/>
                    <a:pt x="252" y="32"/>
                    <a:pt x="183" y="9"/>
                  </a:cubicBezTo>
                  <a:cubicBezTo>
                    <a:pt x="165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567825" y="1510500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4"/>
                    <a:pt x="23" y="298"/>
                    <a:pt x="114" y="321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74" y="24"/>
                  </a:cubicBezTo>
                  <a:cubicBezTo>
                    <a:pt x="244" y="9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613475" y="1620175"/>
              <a:ext cx="8000" cy="7225"/>
            </a:xfrm>
            <a:custGeom>
              <a:avLst/>
              <a:gdLst/>
              <a:ahLst/>
              <a:cxnLst/>
              <a:rect l="l" t="t" r="r" b="b"/>
              <a:pathLst>
                <a:path w="320" h="289" extrusionOk="0">
                  <a:moveTo>
                    <a:pt x="167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0" y="156"/>
                    <a:pt x="23" y="248"/>
                    <a:pt x="92" y="270"/>
                  </a:cubicBezTo>
                  <a:cubicBezTo>
                    <a:pt x="111" y="283"/>
                    <a:pt x="132" y="289"/>
                    <a:pt x="153" y="289"/>
                  </a:cubicBezTo>
                  <a:cubicBezTo>
                    <a:pt x="208" y="289"/>
                    <a:pt x="264" y="251"/>
                    <a:pt x="297" y="202"/>
                  </a:cubicBezTo>
                  <a:cubicBezTo>
                    <a:pt x="320" y="133"/>
                    <a:pt x="297" y="65"/>
                    <a:pt x="229" y="19"/>
                  </a:cubicBezTo>
                  <a:cubicBezTo>
                    <a:pt x="210" y="7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384975" y="2316600"/>
              <a:ext cx="6875" cy="5375"/>
            </a:xfrm>
            <a:custGeom>
              <a:avLst/>
              <a:gdLst/>
              <a:ahLst/>
              <a:cxnLst/>
              <a:rect l="l" t="t" r="r" b="b"/>
              <a:pathLst>
                <a:path w="275" h="215" extrusionOk="0">
                  <a:moveTo>
                    <a:pt x="129" y="1"/>
                  </a:moveTo>
                  <a:cubicBezTo>
                    <a:pt x="73" y="1"/>
                    <a:pt x="17" y="26"/>
                    <a:pt x="0" y="78"/>
                  </a:cubicBezTo>
                  <a:lnTo>
                    <a:pt x="251" y="214"/>
                  </a:lnTo>
                  <a:cubicBezTo>
                    <a:pt x="274" y="146"/>
                    <a:pt x="251" y="55"/>
                    <a:pt x="183" y="9"/>
                  </a:cubicBezTo>
                  <a:cubicBezTo>
                    <a:pt x="166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201475" y="1509350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0" y="0"/>
                  </a:moveTo>
                  <a:cubicBezTo>
                    <a:pt x="101" y="0"/>
                    <a:pt x="53" y="26"/>
                    <a:pt x="23" y="70"/>
                  </a:cubicBezTo>
                  <a:cubicBezTo>
                    <a:pt x="1" y="138"/>
                    <a:pt x="23" y="230"/>
                    <a:pt x="92" y="275"/>
                  </a:cubicBezTo>
                  <a:cubicBezTo>
                    <a:pt x="109" y="281"/>
                    <a:pt x="127" y="284"/>
                    <a:pt x="146" y="284"/>
                  </a:cubicBezTo>
                  <a:cubicBezTo>
                    <a:pt x="202" y="284"/>
                    <a:pt x="257" y="258"/>
                    <a:pt x="274" y="207"/>
                  </a:cubicBezTo>
                  <a:cubicBezTo>
                    <a:pt x="320" y="138"/>
                    <a:pt x="297" y="47"/>
                    <a:pt x="229" y="24"/>
                  </a:cubicBezTo>
                  <a:cubicBezTo>
                    <a:pt x="205" y="8"/>
                    <a:pt x="177" y="0"/>
                    <a:pt x="15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187775" y="153425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6" y="221"/>
                    <a:pt x="103" y="224"/>
                    <a:pt x="120" y="224"/>
                  </a:cubicBezTo>
                  <a:cubicBezTo>
                    <a:pt x="169" y="224"/>
                    <a:pt x="212" y="198"/>
                    <a:pt x="229" y="147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4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635725" y="1965325"/>
              <a:ext cx="9725" cy="6850"/>
            </a:xfrm>
            <a:custGeom>
              <a:avLst/>
              <a:gdLst/>
              <a:ahLst/>
              <a:cxnLst/>
              <a:rect l="l" t="t" r="r" b="b"/>
              <a:pathLst>
                <a:path w="389" h="274" extrusionOk="0">
                  <a:moveTo>
                    <a:pt x="161" y="0"/>
                  </a:moveTo>
                  <a:cubicBezTo>
                    <a:pt x="95" y="0"/>
                    <a:pt x="32" y="36"/>
                    <a:pt x="1" y="114"/>
                  </a:cubicBezTo>
                  <a:lnTo>
                    <a:pt x="343" y="274"/>
                  </a:lnTo>
                  <a:cubicBezTo>
                    <a:pt x="389" y="182"/>
                    <a:pt x="366" y="68"/>
                    <a:pt x="252" y="23"/>
                  </a:cubicBezTo>
                  <a:cubicBezTo>
                    <a:pt x="223" y="8"/>
                    <a:pt x="192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72425" y="172030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4" y="0"/>
                  </a:moveTo>
                  <a:cubicBezTo>
                    <a:pt x="117" y="0"/>
                    <a:pt x="57" y="26"/>
                    <a:pt x="23" y="77"/>
                  </a:cubicBezTo>
                  <a:cubicBezTo>
                    <a:pt x="0" y="168"/>
                    <a:pt x="23" y="260"/>
                    <a:pt x="114" y="283"/>
                  </a:cubicBezTo>
                  <a:cubicBezTo>
                    <a:pt x="133" y="295"/>
                    <a:pt x="154" y="301"/>
                    <a:pt x="175" y="301"/>
                  </a:cubicBezTo>
                  <a:cubicBezTo>
                    <a:pt x="228" y="301"/>
                    <a:pt x="280" y="263"/>
                    <a:pt x="297" y="214"/>
                  </a:cubicBezTo>
                  <a:cubicBezTo>
                    <a:pt x="342" y="146"/>
                    <a:pt x="297" y="54"/>
                    <a:pt x="228" y="9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505375" y="171172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7" y="1"/>
                    <a:pt x="57" y="26"/>
                    <a:pt x="23" y="78"/>
                  </a:cubicBezTo>
                  <a:cubicBezTo>
                    <a:pt x="0" y="169"/>
                    <a:pt x="23" y="238"/>
                    <a:pt x="92" y="283"/>
                  </a:cubicBezTo>
                  <a:cubicBezTo>
                    <a:pt x="117" y="296"/>
                    <a:pt x="143" y="302"/>
                    <a:pt x="167" y="302"/>
                  </a:cubicBezTo>
                  <a:cubicBezTo>
                    <a:pt x="229" y="302"/>
                    <a:pt x="281" y="264"/>
                    <a:pt x="297" y="215"/>
                  </a:cubicBezTo>
                  <a:cubicBezTo>
                    <a:pt x="343" y="146"/>
                    <a:pt x="320" y="55"/>
                    <a:pt x="229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101375" y="1756575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1"/>
                  </a:moveTo>
                  <a:cubicBezTo>
                    <a:pt x="149" y="1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70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251450" y="1740850"/>
              <a:ext cx="9725" cy="8425"/>
            </a:xfrm>
            <a:custGeom>
              <a:avLst/>
              <a:gdLst/>
              <a:ahLst/>
              <a:cxnLst/>
              <a:rect l="l" t="t" r="r" b="b"/>
              <a:pathLst>
                <a:path w="389" h="337" extrusionOk="0">
                  <a:moveTo>
                    <a:pt x="197" y="0"/>
                  </a:moveTo>
                  <a:cubicBezTo>
                    <a:pt x="134" y="0"/>
                    <a:pt x="63" y="30"/>
                    <a:pt x="46" y="100"/>
                  </a:cubicBezTo>
                  <a:cubicBezTo>
                    <a:pt x="0" y="168"/>
                    <a:pt x="23" y="282"/>
                    <a:pt x="114" y="328"/>
                  </a:cubicBezTo>
                  <a:cubicBezTo>
                    <a:pt x="136" y="333"/>
                    <a:pt x="157" y="336"/>
                    <a:pt x="178" y="336"/>
                  </a:cubicBezTo>
                  <a:cubicBezTo>
                    <a:pt x="246" y="336"/>
                    <a:pt x="308" y="306"/>
                    <a:pt x="342" y="237"/>
                  </a:cubicBezTo>
                  <a:cubicBezTo>
                    <a:pt x="388" y="168"/>
                    <a:pt x="342" y="54"/>
                    <a:pt x="251" y="8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610625" y="1938050"/>
              <a:ext cx="9725" cy="8650"/>
            </a:xfrm>
            <a:custGeom>
              <a:avLst/>
              <a:gdLst/>
              <a:ahLst/>
              <a:cxnLst/>
              <a:rect l="l" t="t" r="r" b="b"/>
              <a:pathLst>
                <a:path w="389" h="346" extrusionOk="0">
                  <a:moveTo>
                    <a:pt x="189" y="0"/>
                  </a:moveTo>
                  <a:cubicBezTo>
                    <a:pt x="128" y="0"/>
                    <a:pt x="63" y="42"/>
                    <a:pt x="46" y="109"/>
                  </a:cubicBezTo>
                  <a:cubicBezTo>
                    <a:pt x="0" y="178"/>
                    <a:pt x="23" y="292"/>
                    <a:pt x="114" y="337"/>
                  </a:cubicBezTo>
                  <a:cubicBezTo>
                    <a:pt x="136" y="343"/>
                    <a:pt x="157" y="346"/>
                    <a:pt x="178" y="346"/>
                  </a:cubicBezTo>
                  <a:cubicBezTo>
                    <a:pt x="246" y="346"/>
                    <a:pt x="308" y="316"/>
                    <a:pt x="343" y="246"/>
                  </a:cubicBezTo>
                  <a:cubicBezTo>
                    <a:pt x="388" y="178"/>
                    <a:pt x="343" y="64"/>
                    <a:pt x="251" y="18"/>
                  </a:cubicBezTo>
                  <a:cubicBezTo>
                    <a:pt x="233" y="6"/>
                    <a:pt x="211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083675" y="18819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06" y="0"/>
                  </a:moveTo>
                  <a:cubicBezTo>
                    <a:pt x="72" y="0"/>
                    <a:pt x="38" y="25"/>
                    <a:pt x="23" y="70"/>
                  </a:cubicBezTo>
                  <a:cubicBezTo>
                    <a:pt x="0" y="115"/>
                    <a:pt x="23" y="184"/>
                    <a:pt x="69" y="207"/>
                  </a:cubicBezTo>
                  <a:cubicBezTo>
                    <a:pt x="93" y="223"/>
                    <a:pt x="115" y="230"/>
                    <a:pt x="134" y="230"/>
                  </a:cubicBezTo>
                  <a:cubicBezTo>
                    <a:pt x="170" y="230"/>
                    <a:pt x="199" y="205"/>
                    <a:pt x="229" y="161"/>
                  </a:cubicBezTo>
                  <a:cubicBezTo>
                    <a:pt x="252" y="115"/>
                    <a:pt x="229" y="47"/>
                    <a:pt x="160" y="24"/>
                  </a:cubicBezTo>
                  <a:cubicBezTo>
                    <a:pt x="144" y="8"/>
                    <a:pt x="125" y="0"/>
                    <a:pt x="1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080250" y="1867825"/>
              <a:ext cx="7450" cy="6225"/>
            </a:xfrm>
            <a:custGeom>
              <a:avLst/>
              <a:gdLst/>
              <a:ahLst/>
              <a:cxnLst/>
              <a:rect l="l" t="t" r="r" b="b"/>
              <a:pathLst>
                <a:path w="298" h="249" extrusionOk="0">
                  <a:moveTo>
                    <a:pt x="147" y="1"/>
                  </a:moveTo>
                  <a:cubicBezTo>
                    <a:pt x="101" y="1"/>
                    <a:pt x="62" y="33"/>
                    <a:pt x="46" y="65"/>
                  </a:cubicBezTo>
                  <a:cubicBezTo>
                    <a:pt x="0" y="134"/>
                    <a:pt x="46" y="202"/>
                    <a:pt x="92" y="225"/>
                  </a:cubicBezTo>
                  <a:cubicBezTo>
                    <a:pt x="116" y="241"/>
                    <a:pt x="140" y="249"/>
                    <a:pt x="164" y="249"/>
                  </a:cubicBezTo>
                  <a:cubicBezTo>
                    <a:pt x="206" y="249"/>
                    <a:pt x="245" y="223"/>
                    <a:pt x="274" y="179"/>
                  </a:cubicBezTo>
                  <a:cubicBezTo>
                    <a:pt x="297" y="111"/>
                    <a:pt x="274" y="42"/>
                    <a:pt x="206" y="19"/>
                  </a:cubicBezTo>
                  <a:cubicBezTo>
                    <a:pt x="186" y="6"/>
                    <a:pt x="166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5512475" y="1362275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345850" y="1593050"/>
              <a:ext cx="10300" cy="8800"/>
            </a:xfrm>
            <a:custGeom>
              <a:avLst/>
              <a:gdLst/>
              <a:ahLst/>
              <a:cxnLst/>
              <a:rect l="l" t="t" r="r" b="b"/>
              <a:pathLst>
                <a:path w="412" h="352" extrusionOk="0">
                  <a:moveTo>
                    <a:pt x="230" y="0"/>
                  </a:moveTo>
                  <a:cubicBezTo>
                    <a:pt x="156" y="0"/>
                    <a:pt x="81" y="30"/>
                    <a:pt x="46" y="100"/>
                  </a:cubicBezTo>
                  <a:cubicBezTo>
                    <a:pt x="0" y="191"/>
                    <a:pt x="46" y="305"/>
                    <a:pt x="137" y="328"/>
                  </a:cubicBezTo>
                  <a:cubicBezTo>
                    <a:pt x="168" y="343"/>
                    <a:pt x="198" y="351"/>
                    <a:pt x="227" y="351"/>
                  </a:cubicBezTo>
                  <a:cubicBezTo>
                    <a:pt x="284" y="351"/>
                    <a:pt x="335" y="321"/>
                    <a:pt x="366" y="260"/>
                  </a:cubicBezTo>
                  <a:cubicBezTo>
                    <a:pt x="411" y="168"/>
                    <a:pt x="388" y="54"/>
                    <a:pt x="297" y="9"/>
                  </a:cubicBezTo>
                  <a:cubicBezTo>
                    <a:pt x="275" y="3"/>
                    <a:pt x="253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846850" y="1798800"/>
              <a:ext cx="11450" cy="9600"/>
            </a:xfrm>
            <a:custGeom>
              <a:avLst/>
              <a:gdLst/>
              <a:ahLst/>
              <a:cxnLst/>
              <a:rect l="l" t="t" r="r" b="b"/>
              <a:pathLst>
                <a:path w="458" h="384" extrusionOk="0">
                  <a:moveTo>
                    <a:pt x="240" y="1"/>
                  </a:moveTo>
                  <a:cubicBezTo>
                    <a:pt x="162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76" y="376"/>
                    <a:pt x="214" y="384"/>
                    <a:pt x="249" y="384"/>
                  </a:cubicBezTo>
                  <a:cubicBezTo>
                    <a:pt x="320" y="384"/>
                    <a:pt x="381" y="353"/>
                    <a:pt x="412" y="292"/>
                  </a:cubicBezTo>
                  <a:cubicBezTo>
                    <a:pt x="457" y="178"/>
                    <a:pt x="412" y="64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652275" y="1726550"/>
              <a:ext cx="6875" cy="6175"/>
            </a:xfrm>
            <a:custGeom>
              <a:avLst/>
              <a:gdLst/>
              <a:ahLst/>
              <a:cxnLst/>
              <a:rect l="l" t="t" r="r" b="b"/>
              <a:pathLst>
                <a:path w="275" h="247" extrusionOk="0">
                  <a:moveTo>
                    <a:pt x="151" y="1"/>
                  </a:moveTo>
                  <a:cubicBezTo>
                    <a:pt x="102" y="1"/>
                    <a:pt x="57" y="22"/>
                    <a:pt x="23" y="55"/>
                  </a:cubicBezTo>
                  <a:cubicBezTo>
                    <a:pt x="1" y="124"/>
                    <a:pt x="23" y="215"/>
                    <a:pt x="92" y="238"/>
                  </a:cubicBezTo>
                  <a:cubicBezTo>
                    <a:pt x="103" y="244"/>
                    <a:pt x="117" y="247"/>
                    <a:pt x="133" y="247"/>
                  </a:cubicBezTo>
                  <a:cubicBezTo>
                    <a:pt x="179" y="247"/>
                    <a:pt x="234" y="221"/>
                    <a:pt x="252" y="170"/>
                  </a:cubicBezTo>
                  <a:cubicBezTo>
                    <a:pt x="274" y="124"/>
                    <a:pt x="252" y="33"/>
                    <a:pt x="206" y="10"/>
                  </a:cubicBezTo>
                  <a:cubicBezTo>
                    <a:pt x="188" y="4"/>
                    <a:pt x="169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633450" y="1740600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43" y="0"/>
                  </a:moveTo>
                  <a:cubicBezTo>
                    <a:pt x="172" y="0"/>
                    <a:pt x="102" y="43"/>
                    <a:pt x="69" y="110"/>
                  </a:cubicBezTo>
                  <a:cubicBezTo>
                    <a:pt x="0" y="201"/>
                    <a:pt x="46" y="338"/>
                    <a:pt x="160" y="384"/>
                  </a:cubicBezTo>
                  <a:cubicBezTo>
                    <a:pt x="185" y="396"/>
                    <a:pt x="211" y="401"/>
                    <a:pt x="237" y="401"/>
                  </a:cubicBezTo>
                  <a:cubicBezTo>
                    <a:pt x="308" y="401"/>
                    <a:pt x="378" y="359"/>
                    <a:pt x="411" y="292"/>
                  </a:cubicBezTo>
                  <a:cubicBezTo>
                    <a:pt x="480" y="178"/>
                    <a:pt x="434" y="64"/>
                    <a:pt x="320" y="18"/>
                  </a:cubicBezTo>
                  <a:cubicBezTo>
                    <a:pt x="295" y="6"/>
                    <a:pt x="269" y="0"/>
                    <a:pt x="24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787525" y="1397875"/>
              <a:ext cx="6850" cy="5600"/>
            </a:xfrm>
            <a:custGeom>
              <a:avLst/>
              <a:gdLst/>
              <a:ahLst/>
              <a:cxnLst/>
              <a:rect l="l" t="t" r="r" b="b"/>
              <a:pathLst>
                <a:path w="274" h="224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1" y="215"/>
                  </a:cubicBezTo>
                  <a:cubicBezTo>
                    <a:pt x="104" y="221"/>
                    <a:pt x="118" y="224"/>
                    <a:pt x="132" y="224"/>
                  </a:cubicBezTo>
                  <a:cubicBezTo>
                    <a:pt x="172" y="224"/>
                    <a:pt x="218" y="20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0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448550" y="1407900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5" y="1"/>
                  </a:moveTo>
                  <a:cubicBezTo>
                    <a:pt x="127" y="1"/>
                    <a:pt x="63" y="38"/>
                    <a:pt x="47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45" y="331"/>
                    <a:pt x="176" y="339"/>
                    <a:pt x="205" y="339"/>
                  </a:cubicBezTo>
                  <a:cubicBezTo>
                    <a:pt x="26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5371525" y="1557300"/>
              <a:ext cx="8000" cy="7100"/>
            </a:xfrm>
            <a:custGeom>
              <a:avLst/>
              <a:gdLst/>
              <a:ahLst/>
              <a:cxnLst/>
              <a:rect l="l" t="t" r="r" b="b"/>
              <a:pathLst>
                <a:path w="320" h="284" extrusionOk="0">
                  <a:moveTo>
                    <a:pt x="156" y="1"/>
                  </a:moveTo>
                  <a:cubicBezTo>
                    <a:pt x="107" y="1"/>
                    <a:pt x="61" y="31"/>
                    <a:pt x="46" y="92"/>
                  </a:cubicBezTo>
                  <a:cubicBezTo>
                    <a:pt x="0" y="160"/>
                    <a:pt x="23" y="229"/>
                    <a:pt x="115" y="275"/>
                  </a:cubicBezTo>
                  <a:cubicBezTo>
                    <a:pt x="132" y="280"/>
                    <a:pt x="149" y="283"/>
                    <a:pt x="166" y="283"/>
                  </a:cubicBezTo>
                  <a:cubicBezTo>
                    <a:pt x="216" y="283"/>
                    <a:pt x="263" y="257"/>
                    <a:pt x="297" y="206"/>
                  </a:cubicBezTo>
                  <a:cubicBezTo>
                    <a:pt x="320" y="138"/>
                    <a:pt x="297" y="46"/>
                    <a:pt x="229" y="23"/>
                  </a:cubicBezTo>
                  <a:cubicBezTo>
                    <a:pt x="206" y="8"/>
                    <a:pt x="181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5711625" y="188425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51" y="1"/>
                  </a:moveTo>
                  <a:cubicBezTo>
                    <a:pt x="104" y="1"/>
                    <a:pt x="61" y="26"/>
                    <a:pt x="46" y="70"/>
                  </a:cubicBezTo>
                  <a:cubicBezTo>
                    <a:pt x="0" y="161"/>
                    <a:pt x="46" y="230"/>
                    <a:pt x="114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4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4" y="8"/>
                    <a:pt x="177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5778950" y="1384750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4" y="352"/>
                    <a:pt x="138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2" y="306"/>
                  </a:cubicBezTo>
                  <a:cubicBezTo>
                    <a:pt x="457" y="192"/>
                    <a:pt x="412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99500" y="2208750"/>
              <a:ext cx="7450" cy="6425"/>
            </a:xfrm>
            <a:custGeom>
              <a:avLst/>
              <a:gdLst/>
              <a:ahLst/>
              <a:cxnLst/>
              <a:rect l="l" t="t" r="r" b="b"/>
              <a:pathLst>
                <a:path w="298" h="257" extrusionOk="0">
                  <a:moveTo>
                    <a:pt x="152" y="1"/>
                  </a:moveTo>
                  <a:cubicBezTo>
                    <a:pt x="97" y="1"/>
                    <a:pt x="41" y="26"/>
                    <a:pt x="24" y="78"/>
                  </a:cubicBezTo>
                  <a:cubicBezTo>
                    <a:pt x="1" y="123"/>
                    <a:pt x="24" y="215"/>
                    <a:pt x="92" y="237"/>
                  </a:cubicBezTo>
                  <a:cubicBezTo>
                    <a:pt x="112" y="251"/>
                    <a:pt x="132" y="256"/>
                    <a:pt x="151" y="256"/>
                  </a:cubicBezTo>
                  <a:cubicBezTo>
                    <a:pt x="197" y="256"/>
                    <a:pt x="236" y="224"/>
                    <a:pt x="252" y="192"/>
                  </a:cubicBezTo>
                  <a:cubicBezTo>
                    <a:pt x="298" y="123"/>
                    <a:pt x="275" y="32"/>
                    <a:pt x="206" y="9"/>
                  </a:cubicBezTo>
                  <a:cubicBezTo>
                    <a:pt x="189" y="3"/>
                    <a:pt x="171" y="1"/>
                    <a:pt x="1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5382375" y="1455150"/>
              <a:ext cx="7425" cy="6775"/>
            </a:xfrm>
            <a:custGeom>
              <a:avLst/>
              <a:gdLst/>
              <a:ahLst/>
              <a:cxnLst/>
              <a:rect l="l" t="t" r="r" b="b"/>
              <a:pathLst>
                <a:path w="297" h="271" extrusionOk="0">
                  <a:moveTo>
                    <a:pt x="128" y="0"/>
                  </a:moveTo>
                  <a:cubicBezTo>
                    <a:pt x="81" y="0"/>
                    <a:pt x="38" y="25"/>
                    <a:pt x="23" y="69"/>
                  </a:cubicBezTo>
                  <a:cubicBezTo>
                    <a:pt x="0" y="138"/>
                    <a:pt x="23" y="229"/>
                    <a:pt x="91" y="252"/>
                  </a:cubicBezTo>
                  <a:cubicBezTo>
                    <a:pt x="111" y="265"/>
                    <a:pt x="130" y="270"/>
                    <a:pt x="148" y="270"/>
                  </a:cubicBezTo>
                  <a:cubicBezTo>
                    <a:pt x="196" y="270"/>
                    <a:pt x="241" y="233"/>
                    <a:pt x="274" y="184"/>
                  </a:cubicBezTo>
                  <a:cubicBezTo>
                    <a:pt x="297" y="138"/>
                    <a:pt x="274" y="47"/>
                    <a:pt x="206" y="24"/>
                  </a:cubicBezTo>
                  <a:cubicBezTo>
                    <a:pt x="181" y="8"/>
                    <a:pt x="154" y="0"/>
                    <a:pt x="12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525025" y="1479125"/>
              <a:ext cx="9150" cy="8225"/>
            </a:xfrm>
            <a:custGeom>
              <a:avLst/>
              <a:gdLst/>
              <a:ahLst/>
              <a:cxnLst/>
              <a:rect l="l" t="t" r="r" b="b"/>
              <a:pathLst>
                <a:path w="366" h="329" extrusionOk="0">
                  <a:moveTo>
                    <a:pt x="172" y="1"/>
                  </a:moveTo>
                  <a:cubicBezTo>
                    <a:pt x="115" y="1"/>
                    <a:pt x="54" y="31"/>
                    <a:pt x="23" y="92"/>
                  </a:cubicBezTo>
                  <a:cubicBezTo>
                    <a:pt x="0" y="183"/>
                    <a:pt x="23" y="274"/>
                    <a:pt x="115" y="320"/>
                  </a:cubicBezTo>
                  <a:cubicBezTo>
                    <a:pt x="131" y="326"/>
                    <a:pt x="149" y="328"/>
                    <a:pt x="169" y="328"/>
                  </a:cubicBezTo>
                  <a:cubicBezTo>
                    <a:pt x="233" y="328"/>
                    <a:pt x="308" y="299"/>
                    <a:pt x="343" y="229"/>
                  </a:cubicBezTo>
                  <a:cubicBezTo>
                    <a:pt x="366" y="160"/>
                    <a:pt x="343" y="46"/>
                    <a:pt x="252" y="23"/>
                  </a:cubicBezTo>
                  <a:cubicBezTo>
                    <a:pt x="229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456550" y="1496025"/>
              <a:ext cx="7450" cy="6175"/>
            </a:xfrm>
            <a:custGeom>
              <a:avLst/>
              <a:gdLst/>
              <a:ahLst/>
              <a:cxnLst/>
              <a:rect l="l" t="t" r="r" b="b"/>
              <a:pathLst>
                <a:path w="298" h="247" extrusionOk="0">
                  <a:moveTo>
                    <a:pt x="155" y="1"/>
                  </a:moveTo>
                  <a:cubicBezTo>
                    <a:pt x="106" y="1"/>
                    <a:pt x="63" y="26"/>
                    <a:pt x="46" y="78"/>
                  </a:cubicBezTo>
                  <a:cubicBezTo>
                    <a:pt x="0" y="123"/>
                    <a:pt x="46" y="192"/>
                    <a:pt x="92" y="238"/>
                  </a:cubicBezTo>
                  <a:cubicBezTo>
                    <a:pt x="109" y="243"/>
                    <a:pt x="126" y="246"/>
                    <a:pt x="143" y="246"/>
                  </a:cubicBezTo>
                  <a:cubicBezTo>
                    <a:pt x="193" y="246"/>
                    <a:pt x="240" y="220"/>
                    <a:pt x="274" y="169"/>
                  </a:cubicBezTo>
                  <a:cubicBezTo>
                    <a:pt x="297" y="123"/>
                    <a:pt x="274" y="32"/>
                    <a:pt x="206" y="9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972725" y="1992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0"/>
                  </a:moveTo>
                  <a:cubicBezTo>
                    <a:pt x="81" y="0"/>
                    <a:pt x="40" y="22"/>
                    <a:pt x="23" y="55"/>
                  </a:cubicBezTo>
                  <a:cubicBezTo>
                    <a:pt x="0" y="123"/>
                    <a:pt x="23" y="192"/>
                    <a:pt x="69" y="215"/>
                  </a:cubicBezTo>
                  <a:cubicBezTo>
                    <a:pt x="87" y="221"/>
                    <a:pt x="105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65" y="3"/>
                    <a:pt x="146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098500" y="13343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8" y="1"/>
                    <a:pt x="80" y="43"/>
                    <a:pt x="47" y="110"/>
                  </a:cubicBezTo>
                  <a:cubicBezTo>
                    <a:pt x="1" y="179"/>
                    <a:pt x="47" y="293"/>
                    <a:pt x="138" y="338"/>
                  </a:cubicBezTo>
                  <a:cubicBezTo>
                    <a:pt x="156" y="351"/>
                    <a:pt x="178" y="356"/>
                    <a:pt x="201" y="356"/>
                  </a:cubicBezTo>
                  <a:cubicBezTo>
                    <a:pt x="263" y="356"/>
                    <a:pt x="333" y="314"/>
                    <a:pt x="366" y="247"/>
                  </a:cubicBezTo>
                  <a:cubicBezTo>
                    <a:pt x="412" y="179"/>
                    <a:pt x="366" y="64"/>
                    <a:pt x="275" y="19"/>
                  </a:cubicBezTo>
                  <a:cubicBezTo>
                    <a:pt x="250" y="7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459975" y="161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2" y="373"/>
                    <a:pt x="188" y="378"/>
                    <a:pt x="214" y="378"/>
                  </a:cubicBezTo>
                  <a:cubicBezTo>
                    <a:pt x="285" y="378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440325" y="117247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5753850" y="2000125"/>
              <a:ext cx="10875" cy="9125"/>
            </a:xfrm>
            <a:custGeom>
              <a:avLst/>
              <a:gdLst/>
              <a:ahLst/>
              <a:cxnLst/>
              <a:rect l="l" t="t" r="r" b="b"/>
              <a:pathLst>
                <a:path w="435" h="365" extrusionOk="0">
                  <a:moveTo>
                    <a:pt x="202" y="0"/>
                  </a:moveTo>
                  <a:cubicBezTo>
                    <a:pt x="137" y="0"/>
                    <a:pt x="76" y="30"/>
                    <a:pt x="46" y="91"/>
                  </a:cubicBezTo>
                  <a:cubicBezTo>
                    <a:pt x="0" y="183"/>
                    <a:pt x="46" y="297"/>
                    <a:pt x="137" y="342"/>
                  </a:cubicBezTo>
                  <a:cubicBezTo>
                    <a:pt x="166" y="357"/>
                    <a:pt x="197" y="364"/>
                    <a:pt x="228" y="364"/>
                  </a:cubicBezTo>
                  <a:cubicBezTo>
                    <a:pt x="294" y="364"/>
                    <a:pt x="357" y="329"/>
                    <a:pt x="388" y="251"/>
                  </a:cubicBezTo>
                  <a:cubicBezTo>
                    <a:pt x="434" y="160"/>
                    <a:pt x="388" y="69"/>
                    <a:pt x="297" y="23"/>
                  </a:cubicBezTo>
                  <a:cubicBezTo>
                    <a:pt x="267" y="8"/>
                    <a:pt x="234" y="0"/>
                    <a:pt x="20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555275" y="1919775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0" y="110"/>
                  </a:cubicBezTo>
                  <a:lnTo>
                    <a:pt x="343" y="270"/>
                  </a:lnTo>
                  <a:cubicBezTo>
                    <a:pt x="388" y="178"/>
                    <a:pt x="343" y="64"/>
                    <a:pt x="251" y="19"/>
                  </a:cubicBezTo>
                  <a:cubicBezTo>
                    <a:pt x="227" y="6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732175" y="1999525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99" y="0"/>
                  </a:moveTo>
                  <a:cubicBezTo>
                    <a:pt x="58" y="0"/>
                    <a:pt x="15" y="25"/>
                    <a:pt x="0" y="70"/>
                  </a:cubicBezTo>
                  <a:lnTo>
                    <a:pt x="228" y="184"/>
                  </a:lnTo>
                  <a:cubicBezTo>
                    <a:pt x="251" y="115"/>
                    <a:pt x="228" y="47"/>
                    <a:pt x="160" y="24"/>
                  </a:cubicBezTo>
                  <a:cubicBezTo>
                    <a:pt x="144" y="8"/>
                    <a:pt x="122" y="0"/>
                    <a:pt x="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5594650" y="1920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69"/>
                    <a:pt x="69" y="215"/>
                  </a:cubicBezTo>
                  <a:cubicBezTo>
                    <a:pt x="86" y="221"/>
                    <a:pt x="103" y="224"/>
                    <a:pt x="119" y="224"/>
                  </a:cubicBezTo>
                  <a:cubicBezTo>
                    <a:pt x="168" y="224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10"/>
                  </a:cubicBezTo>
                  <a:cubicBezTo>
                    <a:pt x="164" y="3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5470825" y="183157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64" y="0"/>
                  </a:moveTo>
                  <a:cubicBezTo>
                    <a:pt x="118" y="0"/>
                    <a:pt x="63" y="26"/>
                    <a:pt x="46" y="77"/>
                  </a:cubicBezTo>
                  <a:cubicBezTo>
                    <a:pt x="0" y="146"/>
                    <a:pt x="23" y="237"/>
                    <a:pt x="91" y="260"/>
                  </a:cubicBezTo>
                  <a:cubicBezTo>
                    <a:pt x="110" y="272"/>
                    <a:pt x="131" y="278"/>
                    <a:pt x="152" y="278"/>
                  </a:cubicBezTo>
                  <a:cubicBezTo>
                    <a:pt x="205" y="278"/>
                    <a:pt x="258" y="241"/>
                    <a:pt x="274" y="191"/>
                  </a:cubicBezTo>
                  <a:cubicBezTo>
                    <a:pt x="320" y="123"/>
                    <a:pt x="274" y="54"/>
                    <a:pt x="205" y="9"/>
                  </a:cubicBezTo>
                  <a:cubicBezTo>
                    <a:pt x="194" y="3"/>
                    <a:pt x="180" y="0"/>
                    <a:pt x="16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5824025" y="2025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2" y="0"/>
                    <a:pt x="40" y="22"/>
                    <a:pt x="24" y="55"/>
                  </a:cubicBezTo>
                  <a:cubicBezTo>
                    <a:pt x="1" y="123"/>
                    <a:pt x="24" y="192"/>
                    <a:pt x="69" y="215"/>
                  </a:cubicBezTo>
                  <a:cubicBezTo>
                    <a:pt x="88" y="221"/>
                    <a:pt x="106" y="224"/>
                    <a:pt x="124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52" y="101"/>
                    <a:pt x="229" y="32"/>
                    <a:pt x="184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5483375" y="1880975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53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55"/>
                    <a:pt x="297" y="64"/>
                    <a:pt x="228" y="18"/>
                  </a:cubicBezTo>
                  <a:cubicBezTo>
                    <a:pt x="203" y="6"/>
                    <a:pt x="177" y="0"/>
                    <a:pt x="15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531300" y="1895800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1" y="110"/>
                  </a:cubicBezTo>
                  <a:lnTo>
                    <a:pt x="343" y="270"/>
                  </a:lnTo>
                  <a:cubicBezTo>
                    <a:pt x="389" y="179"/>
                    <a:pt x="343" y="65"/>
                    <a:pt x="252" y="19"/>
                  </a:cubicBezTo>
                  <a:cubicBezTo>
                    <a:pt x="227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545000" y="1905175"/>
              <a:ext cx="8000" cy="5375"/>
            </a:xfrm>
            <a:custGeom>
              <a:avLst/>
              <a:gdLst/>
              <a:ahLst/>
              <a:cxnLst/>
              <a:rect l="l" t="t" r="r" b="b"/>
              <a:pathLst>
                <a:path w="320" h="215" extrusionOk="0">
                  <a:moveTo>
                    <a:pt x="151" y="0"/>
                  </a:moveTo>
                  <a:cubicBezTo>
                    <a:pt x="95" y="0"/>
                    <a:pt x="35" y="26"/>
                    <a:pt x="0" y="78"/>
                  </a:cubicBezTo>
                  <a:lnTo>
                    <a:pt x="274" y="214"/>
                  </a:lnTo>
                  <a:cubicBezTo>
                    <a:pt x="320" y="146"/>
                    <a:pt x="274" y="55"/>
                    <a:pt x="206" y="9"/>
                  </a:cubicBezTo>
                  <a:cubicBezTo>
                    <a:pt x="189" y="3"/>
                    <a:pt x="170" y="0"/>
                    <a:pt x="15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5637450" y="184925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8" y="1"/>
                    <a:pt x="63" y="26"/>
                    <a:pt x="46" y="78"/>
                  </a:cubicBezTo>
                  <a:cubicBezTo>
                    <a:pt x="0" y="146"/>
                    <a:pt x="23" y="237"/>
                    <a:pt x="91" y="283"/>
                  </a:cubicBezTo>
                  <a:cubicBezTo>
                    <a:pt x="114" y="289"/>
                    <a:pt x="136" y="292"/>
                    <a:pt x="156" y="292"/>
                  </a:cubicBezTo>
                  <a:cubicBezTo>
                    <a:pt x="215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412050" y="16583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84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0"/>
                    <a:pt x="46" y="275"/>
                    <a:pt x="114" y="297"/>
                  </a:cubicBezTo>
                  <a:cubicBezTo>
                    <a:pt x="140" y="310"/>
                    <a:pt x="165" y="316"/>
                    <a:pt x="190" y="316"/>
                  </a:cubicBezTo>
                  <a:cubicBezTo>
                    <a:pt x="253" y="316"/>
                    <a:pt x="310" y="278"/>
                    <a:pt x="342" y="229"/>
                  </a:cubicBezTo>
                  <a:cubicBezTo>
                    <a:pt x="365" y="160"/>
                    <a:pt x="342" y="46"/>
                    <a:pt x="274" y="24"/>
                  </a:cubicBezTo>
                  <a:cubicBezTo>
                    <a:pt x="244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5729875" y="19183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9" y="0"/>
                  </a:moveTo>
                  <a:cubicBezTo>
                    <a:pt x="94" y="0"/>
                    <a:pt x="40" y="21"/>
                    <a:pt x="24" y="55"/>
                  </a:cubicBezTo>
                  <a:cubicBezTo>
                    <a:pt x="1" y="123"/>
                    <a:pt x="24" y="192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1" y="246"/>
                    <a:pt x="218" y="220"/>
                    <a:pt x="252" y="169"/>
                  </a:cubicBezTo>
                  <a:cubicBezTo>
                    <a:pt x="275" y="100"/>
                    <a:pt x="252" y="32"/>
                    <a:pt x="183" y="9"/>
                  </a:cubicBezTo>
                  <a:cubicBezTo>
                    <a:pt x="171" y="3"/>
                    <a:pt x="156" y="0"/>
                    <a:pt x="13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047150" y="19805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1" y="0"/>
                    <a:pt x="40" y="21"/>
                    <a:pt x="23" y="55"/>
                  </a:cubicBezTo>
                  <a:cubicBezTo>
                    <a:pt x="1" y="123"/>
                    <a:pt x="23" y="192"/>
                    <a:pt x="69" y="214"/>
                  </a:cubicBezTo>
                  <a:cubicBezTo>
                    <a:pt x="87" y="221"/>
                    <a:pt x="106" y="223"/>
                    <a:pt x="123" y="223"/>
                  </a:cubicBezTo>
                  <a:cubicBezTo>
                    <a:pt x="171" y="223"/>
                    <a:pt x="212" y="202"/>
                    <a:pt x="229" y="169"/>
                  </a:cubicBezTo>
                  <a:cubicBezTo>
                    <a:pt x="252" y="100"/>
                    <a:pt x="229" y="32"/>
                    <a:pt x="183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610050" y="185757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67" y="0"/>
                  </a:moveTo>
                  <a:cubicBezTo>
                    <a:pt x="113" y="0"/>
                    <a:pt x="56" y="38"/>
                    <a:pt x="23" y="87"/>
                  </a:cubicBezTo>
                  <a:cubicBezTo>
                    <a:pt x="0" y="156"/>
                    <a:pt x="23" y="247"/>
                    <a:pt x="92" y="292"/>
                  </a:cubicBezTo>
                  <a:cubicBezTo>
                    <a:pt x="115" y="298"/>
                    <a:pt x="136" y="301"/>
                    <a:pt x="156" y="301"/>
                  </a:cubicBezTo>
                  <a:cubicBezTo>
                    <a:pt x="216" y="301"/>
                    <a:pt x="263" y="275"/>
                    <a:pt x="297" y="224"/>
                  </a:cubicBezTo>
                  <a:cubicBezTo>
                    <a:pt x="343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5524450" y="1897975"/>
              <a:ext cx="9150" cy="6300"/>
            </a:xfrm>
            <a:custGeom>
              <a:avLst/>
              <a:gdLst/>
              <a:ahLst/>
              <a:cxnLst/>
              <a:rect l="l" t="t" r="r" b="b"/>
              <a:pathLst>
                <a:path w="366" h="252" extrusionOk="0">
                  <a:moveTo>
                    <a:pt x="134" y="0"/>
                  </a:moveTo>
                  <a:cubicBezTo>
                    <a:pt x="72" y="0"/>
                    <a:pt x="16" y="31"/>
                    <a:pt x="1" y="92"/>
                  </a:cubicBezTo>
                  <a:lnTo>
                    <a:pt x="320" y="251"/>
                  </a:lnTo>
                  <a:cubicBezTo>
                    <a:pt x="366" y="160"/>
                    <a:pt x="320" y="46"/>
                    <a:pt x="229" y="23"/>
                  </a:cubicBezTo>
                  <a:cubicBezTo>
                    <a:pt x="198" y="8"/>
                    <a:pt x="165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5667100" y="1939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43" y="1"/>
                  </a:moveTo>
                  <a:cubicBezTo>
                    <a:pt x="97" y="1"/>
                    <a:pt x="41" y="27"/>
                    <a:pt x="24" y="78"/>
                  </a:cubicBezTo>
                  <a:cubicBezTo>
                    <a:pt x="1" y="146"/>
                    <a:pt x="24" y="215"/>
                    <a:pt x="92" y="238"/>
                  </a:cubicBezTo>
                  <a:cubicBezTo>
                    <a:pt x="108" y="254"/>
                    <a:pt x="130" y="261"/>
                    <a:pt x="153" y="261"/>
                  </a:cubicBezTo>
                  <a:cubicBezTo>
                    <a:pt x="194" y="261"/>
                    <a:pt x="237" y="236"/>
                    <a:pt x="252" y="192"/>
                  </a:cubicBezTo>
                  <a:cubicBezTo>
                    <a:pt x="275" y="124"/>
                    <a:pt x="252" y="55"/>
                    <a:pt x="184" y="9"/>
                  </a:cubicBezTo>
                  <a:cubicBezTo>
                    <a:pt x="172" y="4"/>
                    <a:pt x="158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602625" y="1671225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4" y="0"/>
                  </a:moveTo>
                  <a:cubicBezTo>
                    <a:pt x="132" y="0"/>
                    <a:pt x="63" y="26"/>
                    <a:pt x="46" y="77"/>
                  </a:cubicBezTo>
                  <a:cubicBezTo>
                    <a:pt x="1" y="168"/>
                    <a:pt x="46" y="260"/>
                    <a:pt x="115" y="305"/>
                  </a:cubicBezTo>
                  <a:cubicBezTo>
                    <a:pt x="131" y="311"/>
                    <a:pt x="150" y="314"/>
                    <a:pt x="169" y="314"/>
                  </a:cubicBezTo>
                  <a:cubicBezTo>
                    <a:pt x="232" y="314"/>
                    <a:pt x="303" y="284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5" y="0"/>
                    <a:pt x="19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5567250" y="1918075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52" y="0"/>
                  </a:moveTo>
                  <a:cubicBezTo>
                    <a:pt x="173" y="0"/>
                    <a:pt x="102" y="43"/>
                    <a:pt x="69" y="109"/>
                  </a:cubicBezTo>
                  <a:cubicBezTo>
                    <a:pt x="1" y="201"/>
                    <a:pt x="46" y="338"/>
                    <a:pt x="160" y="383"/>
                  </a:cubicBezTo>
                  <a:cubicBezTo>
                    <a:pt x="185" y="395"/>
                    <a:pt x="211" y="401"/>
                    <a:pt x="237" y="401"/>
                  </a:cubicBezTo>
                  <a:cubicBezTo>
                    <a:pt x="309" y="401"/>
                    <a:pt x="384" y="359"/>
                    <a:pt x="434" y="292"/>
                  </a:cubicBezTo>
                  <a:cubicBezTo>
                    <a:pt x="480" y="178"/>
                    <a:pt x="434" y="64"/>
                    <a:pt x="343" y="18"/>
                  </a:cubicBezTo>
                  <a:cubicBezTo>
                    <a:pt x="312" y="6"/>
                    <a:pt x="282" y="0"/>
                    <a:pt x="2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586650" y="1860425"/>
              <a:ext cx="9725" cy="8925"/>
            </a:xfrm>
            <a:custGeom>
              <a:avLst/>
              <a:gdLst/>
              <a:ahLst/>
              <a:cxnLst/>
              <a:rect l="l" t="t" r="r" b="b"/>
              <a:pathLst>
                <a:path w="389" h="357" extrusionOk="0">
                  <a:moveTo>
                    <a:pt x="198" y="1"/>
                  </a:moveTo>
                  <a:cubicBezTo>
                    <a:pt x="129" y="1"/>
                    <a:pt x="63" y="43"/>
                    <a:pt x="46" y="110"/>
                  </a:cubicBezTo>
                  <a:cubicBezTo>
                    <a:pt x="1" y="201"/>
                    <a:pt x="23" y="293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1" y="356"/>
                    <a:pt x="326" y="314"/>
                    <a:pt x="343" y="247"/>
                  </a:cubicBezTo>
                  <a:cubicBezTo>
                    <a:pt x="389" y="178"/>
                    <a:pt x="366" y="64"/>
                    <a:pt x="275" y="19"/>
                  </a:cubicBezTo>
                  <a:cubicBezTo>
                    <a:pt x="250" y="6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506775" y="1835200"/>
              <a:ext cx="10275" cy="9025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8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39" y="355"/>
                    <a:pt x="165" y="361"/>
                    <a:pt x="191" y="361"/>
                  </a:cubicBezTo>
                  <a:cubicBezTo>
                    <a:pt x="262" y="361"/>
                    <a:pt x="332" y="318"/>
                    <a:pt x="365" y="252"/>
                  </a:cubicBezTo>
                  <a:cubicBezTo>
                    <a:pt x="411" y="160"/>
                    <a:pt x="365" y="69"/>
                    <a:pt x="274" y="23"/>
                  </a:cubicBezTo>
                  <a:cubicBezTo>
                    <a:pt x="244" y="8"/>
                    <a:pt x="211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715050" y="19736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210" y="1"/>
                  </a:moveTo>
                  <a:cubicBezTo>
                    <a:pt x="142" y="1"/>
                    <a:pt x="81" y="31"/>
                    <a:pt x="46" y="100"/>
                  </a:cubicBezTo>
                  <a:cubicBezTo>
                    <a:pt x="0" y="192"/>
                    <a:pt x="23" y="283"/>
                    <a:pt x="114" y="329"/>
                  </a:cubicBezTo>
                  <a:cubicBezTo>
                    <a:pt x="139" y="341"/>
                    <a:pt x="163" y="347"/>
                    <a:pt x="187" y="347"/>
                  </a:cubicBezTo>
                  <a:cubicBezTo>
                    <a:pt x="251" y="347"/>
                    <a:pt x="309" y="304"/>
                    <a:pt x="343" y="237"/>
                  </a:cubicBezTo>
                  <a:cubicBezTo>
                    <a:pt x="388" y="169"/>
                    <a:pt x="343" y="55"/>
                    <a:pt x="274" y="9"/>
                  </a:cubicBezTo>
                  <a:cubicBezTo>
                    <a:pt x="253" y="4"/>
                    <a:pt x="231" y="1"/>
                    <a:pt x="2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5635150" y="18866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8" y="384"/>
                  </a:cubicBezTo>
                  <a:cubicBezTo>
                    <a:pt x="168" y="396"/>
                    <a:pt x="199" y="402"/>
                    <a:pt x="228" y="402"/>
                  </a:cubicBezTo>
                  <a:cubicBezTo>
                    <a:pt x="308" y="402"/>
                    <a:pt x="378" y="359"/>
                    <a:pt x="412" y="293"/>
                  </a:cubicBezTo>
                  <a:cubicBezTo>
                    <a:pt x="457" y="201"/>
                    <a:pt x="412" y="87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5784100" y="2033900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44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33"/>
                    <a:pt x="297" y="41"/>
                    <a:pt x="206" y="19"/>
                  </a:cubicBezTo>
                  <a:cubicBezTo>
                    <a:pt x="186" y="6"/>
                    <a:pt x="166" y="0"/>
                    <a:pt x="14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5501050" y="17842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60"/>
                    <a:pt x="92" y="283"/>
                  </a:cubicBezTo>
                  <a:cubicBezTo>
                    <a:pt x="123" y="298"/>
                    <a:pt x="153" y="306"/>
                    <a:pt x="181" y="306"/>
                  </a:cubicBezTo>
                  <a:cubicBezTo>
                    <a:pt x="237" y="306"/>
                    <a:pt x="282" y="275"/>
                    <a:pt x="298" y="215"/>
                  </a:cubicBezTo>
                  <a:cubicBezTo>
                    <a:pt x="343" y="146"/>
                    <a:pt x="298" y="55"/>
                    <a:pt x="229" y="9"/>
                  </a:cubicBezTo>
                  <a:cubicBezTo>
                    <a:pt x="212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5415475" y="18338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142" y="0"/>
                  </a:moveTo>
                  <a:cubicBezTo>
                    <a:pt x="96" y="0"/>
                    <a:pt x="40" y="26"/>
                    <a:pt x="23" y="77"/>
                  </a:cubicBezTo>
                  <a:cubicBezTo>
                    <a:pt x="0" y="146"/>
                    <a:pt x="23" y="214"/>
                    <a:pt x="91" y="237"/>
                  </a:cubicBezTo>
                  <a:cubicBezTo>
                    <a:pt x="105" y="251"/>
                    <a:pt x="122" y="256"/>
                    <a:pt x="140" y="256"/>
                  </a:cubicBezTo>
                  <a:cubicBezTo>
                    <a:pt x="185" y="256"/>
                    <a:pt x="235" y="224"/>
                    <a:pt x="251" y="192"/>
                  </a:cubicBezTo>
                  <a:cubicBezTo>
                    <a:pt x="274" y="123"/>
                    <a:pt x="251" y="55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341275" y="1801500"/>
              <a:ext cx="5175" cy="4050"/>
            </a:xfrm>
            <a:custGeom>
              <a:avLst/>
              <a:gdLst/>
              <a:ahLst/>
              <a:cxnLst/>
              <a:rect l="l" t="t" r="r" b="b"/>
              <a:pathLst>
                <a:path w="207" h="162" extrusionOk="0">
                  <a:moveTo>
                    <a:pt x="84" y="1"/>
                  </a:moveTo>
                  <a:cubicBezTo>
                    <a:pt x="49" y="1"/>
                    <a:pt x="15" y="26"/>
                    <a:pt x="1" y="70"/>
                  </a:cubicBezTo>
                  <a:lnTo>
                    <a:pt x="183" y="162"/>
                  </a:lnTo>
                  <a:cubicBezTo>
                    <a:pt x="206" y="93"/>
                    <a:pt x="206" y="48"/>
                    <a:pt x="138" y="25"/>
                  </a:cubicBezTo>
                  <a:cubicBezTo>
                    <a:pt x="121" y="9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377225" y="136877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38"/>
                    <a:pt x="92" y="283"/>
                  </a:cubicBezTo>
                  <a:cubicBezTo>
                    <a:pt x="115" y="289"/>
                    <a:pt x="136" y="292"/>
                    <a:pt x="156" y="292"/>
                  </a:cubicBezTo>
                  <a:cubicBezTo>
                    <a:pt x="216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9" y="9"/>
                  </a:cubicBezTo>
                  <a:cubicBezTo>
                    <a:pt x="212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5240850" y="1570800"/>
              <a:ext cx="10300" cy="9225"/>
            </a:xfrm>
            <a:custGeom>
              <a:avLst/>
              <a:gdLst/>
              <a:ahLst/>
              <a:cxnLst/>
              <a:rect l="l" t="t" r="r" b="b"/>
              <a:pathLst>
                <a:path w="412" h="369" extrusionOk="0">
                  <a:moveTo>
                    <a:pt x="20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0" y="191"/>
                    <a:pt x="23" y="305"/>
                    <a:pt x="115" y="351"/>
                  </a:cubicBezTo>
                  <a:cubicBezTo>
                    <a:pt x="139" y="363"/>
                    <a:pt x="165" y="369"/>
                    <a:pt x="191" y="369"/>
                  </a:cubicBezTo>
                  <a:cubicBezTo>
                    <a:pt x="262" y="369"/>
                    <a:pt x="332" y="326"/>
                    <a:pt x="366" y="260"/>
                  </a:cubicBezTo>
                  <a:cubicBezTo>
                    <a:pt x="411" y="168"/>
                    <a:pt x="366" y="54"/>
                    <a:pt x="274" y="8"/>
                  </a:cubicBezTo>
                  <a:cubicBezTo>
                    <a:pt x="253" y="3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700200" y="186122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55" y="1"/>
                  </a:moveTo>
                  <a:cubicBezTo>
                    <a:pt x="105" y="1"/>
                    <a:pt x="58" y="27"/>
                    <a:pt x="24" y="78"/>
                  </a:cubicBezTo>
                  <a:cubicBezTo>
                    <a:pt x="1" y="146"/>
                    <a:pt x="24" y="238"/>
                    <a:pt x="92" y="283"/>
                  </a:cubicBezTo>
                  <a:cubicBezTo>
                    <a:pt x="109" y="289"/>
                    <a:pt x="128" y="292"/>
                    <a:pt x="146" y="292"/>
                  </a:cubicBezTo>
                  <a:cubicBezTo>
                    <a:pt x="202" y="292"/>
                    <a:pt x="258" y="266"/>
                    <a:pt x="275" y="215"/>
                  </a:cubicBezTo>
                  <a:cubicBezTo>
                    <a:pt x="320" y="146"/>
                    <a:pt x="275" y="55"/>
                    <a:pt x="206" y="10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5724750" y="16023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3"/>
                    <a:pt x="23" y="275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46"/>
                    <a:pt x="274" y="24"/>
                  </a:cubicBezTo>
                  <a:cubicBezTo>
                    <a:pt x="244" y="8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5844575" y="189182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23" y="315"/>
                    <a:pt x="138" y="360"/>
                  </a:cubicBezTo>
                  <a:cubicBezTo>
                    <a:pt x="166" y="375"/>
                    <a:pt x="198" y="382"/>
                    <a:pt x="228" y="382"/>
                  </a:cubicBezTo>
                  <a:cubicBezTo>
                    <a:pt x="294" y="382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359550" y="1650975"/>
              <a:ext cx="7425" cy="6675"/>
            </a:xfrm>
            <a:custGeom>
              <a:avLst/>
              <a:gdLst/>
              <a:ahLst/>
              <a:cxnLst/>
              <a:rect l="l" t="t" r="r" b="b"/>
              <a:pathLst>
                <a:path w="297" h="267" extrusionOk="0">
                  <a:moveTo>
                    <a:pt x="146" y="1"/>
                  </a:moveTo>
                  <a:cubicBezTo>
                    <a:pt x="99" y="1"/>
                    <a:pt x="55" y="33"/>
                    <a:pt x="23" y="65"/>
                  </a:cubicBezTo>
                  <a:cubicBezTo>
                    <a:pt x="0" y="134"/>
                    <a:pt x="23" y="225"/>
                    <a:pt x="91" y="248"/>
                  </a:cubicBezTo>
                  <a:cubicBezTo>
                    <a:pt x="111" y="261"/>
                    <a:pt x="130" y="266"/>
                    <a:pt x="148" y="266"/>
                  </a:cubicBezTo>
                  <a:cubicBezTo>
                    <a:pt x="196" y="266"/>
                    <a:pt x="241" y="229"/>
                    <a:pt x="274" y="180"/>
                  </a:cubicBezTo>
                  <a:cubicBezTo>
                    <a:pt x="297" y="134"/>
                    <a:pt x="274" y="43"/>
                    <a:pt x="206" y="20"/>
                  </a:cubicBezTo>
                  <a:cubicBezTo>
                    <a:pt x="185" y="6"/>
                    <a:pt x="165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5780100" y="1671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22" y="1"/>
                  </a:moveTo>
                  <a:cubicBezTo>
                    <a:pt x="81" y="1"/>
                    <a:pt x="38" y="26"/>
                    <a:pt x="23" y="70"/>
                  </a:cubicBezTo>
                  <a:cubicBezTo>
                    <a:pt x="0" y="138"/>
                    <a:pt x="23" y="207"/>
                    <a:pt x="69" y="253"/>
                  </a:cubicBezTo>
                  <a:cubicBezTo>
                    <a:pt x="86" y="258"/>
                    <a:pt x="103" y="261"/>
                    <a:pt x="120" y="261"/>
                  </a:cubicBezTo>
                  <a:cubicBezTo>
                    <a:pt x="170" y="261"/>
                    <a:pt x="217" y="235"/>
                    <a:pt x="251" y="184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67" y="8"/>
                    <a:pt x="14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5250550" y="1641875"/>
              <a:ext cx="10300" cy="9475"/>
            </a:xfrm>
            <a:custGeom>
              <a:avLst/>
              <a:gdLst/>
              <a:ahLst/>
              <a:cxnLst/>
              <a:rect l="l" t="t" r="r" b="b"/>
              <a:pathLst>
                <a:path w="412" h="379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2" y="373"/>
                    <a:pt x="186" y="379"/>
                    <a:pt x="210" y="379"/>
                  </a:cubicBezTo>
                  <a:cubicBezTo>
                    <a:pt x="274" y="379"/>
                    <a:pt x="332" y="337"/>
                    <a:pt x="366" y="270"/>
                  </a:cubicBezTo>
                  <a:cubicBezTo>
                    <a:pt x="411" y="178"/>
                    <a:pt x="389" y="64"/>
                    <a:pt x="297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109350" y="1285775"/>
              <a:ext cx="7450" cy="6675"/>
            </a:xfrm>
            <a:custGeom>
              <a:avLst/>
              <a:gdLst/>
              <a:ahLst/>
              <a:cxnLst/>
              <a:rect l="l" t="t" r="r" b="b"/>
              <a:pathLst>
                <a:path w="298" h="267" extrusionOk="0">
                  <a:moveTo>
                    <a:pt x="157" y="1"/>
                  </a:moveTo>
                  <a:cubicBezTo>
                    <a:pt x="113" y="1"/>
                    <a:pt x="62" y="33"/>
                    <a:pt x="46" y="65"/>
                  </a:cubicBezTo>
                  <a:cubicBezTo>
                    <a:pt x="1" y="134"/>
                    <a:pt x="46" y="225"/>
                    <a:pt x="92" y="248"/>
                  </a:cubicBezTo>
                  <a:cubicBezTo>
                    <a:pt x="111" y="261"/>
                    <a:pt x="132" y="266"/>
                    <a:pt x="153" y="266"/>
                  </a:cubicBezTo>
                  <a:cubicBezTo>
                    <a:pt x="206" y="266"/>
                    <a:pt x="258" y="229"/>
                    <a:pt x="274" y="179"/>
                  </a:cubicBezTo>
                  <a:cubicBezTo>
                    <a:pt x="297" y="134"/>
                    <a:pt x="274" y="42"/>
                    <a:pt x="206" y="20"/>
                  </a:cubicBezTo>
                  <a:cubicBezTo>
                    <a:pt x="193" y="6"/>
                    <a:pt x="175" y="1"/>
                    <a:pt x="15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5862850" y="19919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8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69"/>
                    <a:pt x="91" y="215"/>
                  </a:cubicBezTo>
                  <a:cubicBezTo>
                    <a:pt x="103" y="221"/>
                    <a:pt x="116" y="223"/>
                    <a:pt x="129" y="223"/>
                  </a:cubicBezTo>
                  <a:cubicBezTo>
                    <a:pt x="168" y="223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9"/>
                  </a:cubicBezTo>
                  <a:cubicBezTo>
                    <a:pt x="164" y="3"/>
                    <a:pt x="146" y="1"/>
                    <a:pt x="1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11925" y="1955575"/>
              <a:ext cx="6300" cy="5975"/>
            </a:xfrm>
            <a:custGeom>
              <a:avLst/>
              <a:gdLst/>
              <a:ahLst/>
              <a:cxnLst/>
              <a:rect l="l" t="t" r="r" b="b"/>
              <a:pathLst>
                <a:path w="252" h="239" extrusionOk="0">
                  <a:moveTo>
                    <a:pt x="112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1" y="116"/>
                    <a:pt x="23" y="184"/>
                    <a:pt x="69" y="230"/>
                  </a:cubicBezTo>
                  <a:cubicBezTo>
                    <a:pt x="86" y="236"/>
                    <a:pt x="103" y="238"/>
                    <a:pt x="120" y="238"/>
                  </a:cubicBezTo>
                  <a:cubicBezTo>
                    <a:pt x="169" y="238"/>
                    <a:pt x="212" y="213"/>
                    <a:pt x="229" y="161"/>
                  </a:cubicBezTo>
                  <a:cubicBezTo>
                    <a:pt x="252" y="116"/>
                    <a:pt x="229" y="47"/>
                    <a:pt x="183" y="25"/>
                  </a:cubicBezTo>
                  <a:cubicBezTo>
                    <a:pt x="159" y="8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074550" y="214540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7" y="1"/>
                    <a:pt x="57" y="27"/>
                    <a:pt x="23" y="78"/>
                  </a:cubicBezTo>
                  <a:cubicBezTo>
                    <a:pt x="0" y="146"/>
                    <a:pt x="23" y="238"/>
                    <a:pt x="92" y="283"/>
                  </a:cubicBezTo>
                  <a:cubicBezTo>
                    <a:pt x="109" y="289"/>
                    <a:pt x="127" y="292"/>
                    <a:pt x="146" y="292"/>
                  </a:cubicBezTo>
                  <a:cubicBezTo>
                    <a:pt x="203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133325" y="218935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42" y="0"/>
                  </a:moveTo>
                  <a:cubicBezTo>
                    <a:pt x="102" y="0"/>
                    <a:pt x="56" y="21"/>
                    <a:pt x="23" y="55"/>
                  </a:cubicBezTo>
                  <a:cubicBezTo>
                    <a:pt x="0" y="123"/>
                    <a:pt x="23" y="192"/>
                    <a:pt x="92" y="214"/>
                  </a:cubicBezTo>
                  <a:cubicBezTo>
                    <a:pt x="104" y="221"/>
                    <a:pt x="118" y="223"/>
                    <a:pt x="132" y="223"/>
                  </a:cubicBezTo>
                  <a:cubicBezTo>
                    <a:pt x="172" y="223"/>
                    <a:pt x="218" y="202"/>
                    <a:pt x="251" y="169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122475" y="20983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0"/>
                  </a:moveTo>
                  <a:cubicBezTo>
                    <a:pt x="136" y="0"/>
                    <a:pt x="79" y="38"/>
                    <a:pt x="46" y="87"/>
                  </a:cubicBezTo>
                  <a:cubicBezTo>
                    <a:pt x="1" y="179"/>
                    <a:pt x="23" y="270"/>
                    <a:pt x="115" y="316"/>
                  </a:cubicBezTo>
                  <a:cubicBezTo>
                    <a:pt x="145" y="331"/>
                    <a:pt x="176" y="338"/>
                    <a:pt x="204" y="338"/>
                  </a:cubicBezTo>
                  <a:cubicBezTo>
                    <a:pt x="262" y="338"/>
                    <a:pt x="313" y="308"/>
                    <a:pt x="343" y="247"/>
                  </a:cubicBezTo>
                  <a:cubicBezTo>
                    <a:pt x="389" y="156"/>
                    <a:pt x="343" y="64"/>
                    <a:pt x="274" y="19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88250" y="21865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42" y="0"/>
                  </a:moveTo>
                  <a:cubicBezTo>
                    <a:pt x="96" y="0"/>
                    <a:pt x="41" y="26"/>
                    <a:pt x="23" y="77"/>
                  </a:cubicBezTo>
                  <a:cubicBezTo>
                    <a:pt x="1" y="123"/>
                    <a:pt x="23" y="214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0" y="246"/>
                    <a:pt x="217" y="220"/>
                    <a:pt x="252" y="169"/>
                  </a:cubicBezTo>
                  <a:cubicBezTo>
                    <a:pt x="274" y="123"/>
                    <a:pt x="252" y="55"/>
                    <a:pt x="183" y="9"/>
                  </a:cubicBezTo>
                  <a:cubicBezTo>
                    <a:pt x="172" y="3"/>
                    <a:pt x="158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179550" y="2178825"/>
              <a:ext cx="10275" cy="8925"/>
            </a:xfrm>
            <a:custGeom>
              <a:avLst/>
              <a:gdLst/>
              <a:ahLst/>
              <a:cxnLst/>
              <a:rect l="l" t="t" r="r" b="b"/>
              <a:pathLst>
                <a:path w="411" h="357" extrusionOk="0">
                  <a:moveTo>
                    <a:pt x="199" y="1"/>
                  </a:moveTo>
                  <a:cubicBezTo>
                    <a:pt x="135" y="1"/>
                    <a:pt x="79" y="38"/>
                    <a:pt x="46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9" y="351"/>
                    <a:pt x="165" y="357"/>
                    <a:pt x="191" y="357"/>
                  </a:cubicBezTo>
                  <a:cubicBezTo>
                    <a:pt x="262" y="357"/>
                    <a:pt x="332" y="314"/>
                    <a:pt x="365" y="247"/>
                  </a:cubicBezTo>
                  <a:cubicBezTo>
                    <a:pt x="411" y="156"/>
                    <a:pt x="365" y="65"/>
                    <a:pt x="274" y="19"/>
                  </a:cubicBezTo>
                  <a:cubicBezTo>
                    <a:pt x="248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5923325" y="2101675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117" y="1"/>
                  </a:moveTo>
                  <a:cubicBezTo>
                    <a:pt x="61" y="1"/>
                    <a:pt x="16" y="31"/>
                    <a:pt x="1" y="92"/>
                  </a:cubicBezTo>
                  <a:lnTo>
                    <a:pt x="274" y="229"/>
                  </a:lnTo>
                  <a:cubicBezTo>
                    <a:pt x="320" y="161"/>
                    <a:pt x="274" y="47"/>
                    <a:pt x="206" y="24"/>
                  </a:cubicBezTo>
                  <a:cubicBezTo>
                    <a:pt x="176" y="9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234900" y="202387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8" y="230"/>
                    <a:pt x="127" y="238"/>
                    <a:pt x="146" y="238"/>
                  </a:cubicBezTo>
                  <a:cubicBezTo>
                    <a:pt x="180" y="238"/>
                    <a:pt x="214" y="213"/>
                    <a:pt x="228" y="168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446600" y="214175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6" y="0"/>
                  </a:moveTo>
                  <a:cubicBezTo>
                    <a:pt x="114" y="0"/>
                    <a:pt x="62" y="38"/>
                    <a:pt x="46" y="87"/>
                  </a:cubicBezTo>
                  <a:cubicBezTo>
                    <a:pt x="0" y="155"/>
                    <a:pt x="46" y="247"/>
                    <a:pt x="114" y="292"/>
                  </a:cubicBezTo>
                  <a:cubicBezTo>
                    <a:pt x="132" y="298"/>
                    <a:pt x="150" y="301"/>
                    <a:pt x="169" y="301"/>
                  </a:cubicBezTo>
                  <a:cubicBezTo>
                    <a:pt x="226" y="301"/>
                    <a:pt x="286" y="275"/>
                    <a:pt x="320" y="224"/>
                  </a:cubicBezTo>
                  <a:cubicBezTo>
                    <a:pt x="343" y="133"/>
                    <a:pt x="320" y="64"/>
                    <a:pt x="251" y="19"/>
                  </a:cubicBezTo>
                  <a:cubicBezTo>
                    <a:pt x="226" y="6"/>
                    <a:pt x="200" y="0"/>
                    <a:pt x="17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334175" y="211422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23" y="0"/>
                  </a:moveTo>
                  <a:cubicBezTo>
                    <a:pt x="82" y="0"/>
                    <a:pt x="38" y="25"/>
                    <a:pt x="24" y="70"/>
                  </a:cubicBezTo>
                  <a:cubicBezTo>
                    <a:pt x="1" y="138"/>
                    <a:pt x="24" y="207"/>
                    <a:pt x="92" y="229"/>
                  </a:cubicBezTo>
                  <a:cubicBezTo>
                    <a:pt x="104" y="235"/>
                    <a:pt x="118" y="238"/>
                    <a:pt x="133" y="238"/>
                  </a:cubicBezTo>
                  <a:cubicBezTo>
                    <a:pt x="173" y="238"/>
                    <a:pt x="218" y="217"/>
                    <a:pt x="252" y="184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487100" y="2171275"/>
              <a:ext cx="7450" cy="6800"/>
            </a:xfrm>
            <a:custGeom>
              <a:avLst/>
              <a:gdLst/>
              <a:ahLst/>
              <a:cxnLst/>
              <a:rect l="l" t="t" r="r" b="b"/>
              <a:pathLst>
                <a:path w="298" h="272" extrusionOk="0">
                  <a:moveTo>
                    <a:pt x="129" y="1"/>
                  </a:moveTo>
                  <a:cubicBezTo>
                    <a:pt x="82" y="1"/>
                    <a:pt x="38" y="26"/>
                    <a:pt x="24" y="70"/>
                  </a:cubicBezTo>
                  <a:cubicBezTo>
                    <a:pt x="1" y="139"/>
                    <a:pt x="24" y="230"/>
                    <a:pt x="92" y="253"/>
                  </a:cubicBezTo>
                  <a:cubicBezTo>
                    <a:pt x="111" y="265"/>
                    <a:pt x="130" y="271"/>
                    <a:pt x="149" y="271"/>
                  </a:cubicBezTo>
                  <a:cubicBezTo>
                    <a:pt x="197" y="271"/>
                    <a:pt x="242" y="234"/>
                    <a:pt x="275" y="184"/>
                  </a:cubicBezTo>
                  <a:cubicBezTo>
                    <a:pt x="298" y="139"/>
                    <a:pt x="275" y="47"/>
                    <a:pt x="206" y="24"/>
                  </a:cubicBezTo>
                  <a:cubicBezTo>
                    <a:pt x="182" y="8"/>
                    <a:pt x="155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616325" y="14561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1" y="168"/>
                    <a:pt x="23" y="260"/>
                    <a:pt x="115" y="305"/>
                  </a:cubicBezTo>
                  <a:cubicBezTo>
                    <a:pt x="132" y="311"/>
                    <a:pt x="152" y="314"/>
                    <a:pt x="172" y="314"/>
                  </a:cubicBezTo>
                  <a:cubicBezTo>
                    <a:pt x="234" y="314"/>
                    <a:pt x="303" y="288"/>
                    <a:pt x="320" y="237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7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9625" y="133510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7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65" y="4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379250" y="2269800"/>
              <a:ext cx="7450" cy="6550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6" y="1"/>
                  </a:moveTo>
                  <a:cubicBezTo>
                    <a:pt x="107" y="1"/>
                    <a:pt x="64" y="27"/>
                    <a:pt x="47" y="78"/>
                  </a:cubicBezTo>
                  <a:cubicBezTo>
                    <a:pt x="1" y="146"/>
                    <a:pt x="47" y="215"/>
                    <a:pt x="92" y="238"/>
                  </a:cubicBezTo>
                  <a:cubicBezTo>
                    <a:pt x="117" y="254"/>
                    <a:pt x="141" y="261"/>
                    <a:pt x="164" y="261"/>
                  </a:cubicBezTo>
                  <a:cubicBezTo>
                    <a:pt x="206" y="261"/>
                    <a:pt x="245" y="236"/>
                    <a:pt x="275" y="192"/>
                  </a:cubicBezTo>
                  <a:cubicBezTo>
                    <a:pt x="298" y="124"/>
                    <a:pt x="275" y="55"/>
                    <a:pt x="206" y="9"/>
                  </a:cubicBezTo>
                  <a:cubicBezTo>
                    <a:pt x="189" y="4"/>
                    <a:pt x="172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5894225" y="1387375"/>
              <a:ext cx="7450" cy="6775"/>
            </a:xfrm>
            <a:custGeom>
              <a:avLst/>
              <a:gdLst/>
              <a:ahLst/>
              <a:cxnLst/>
              <a:rect l="l" t="t" r="r" b="b"/>
              <a:pathLst>
                <a:path w="298" h="271" extrusionOk="0">
                  <a:moveTo>
                    <a:pt x="159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0" y="133"/>
                    <a:pt x="23" y="224"/>
                    <a:pt x="92" y="247"/>
                  </a:cubicBezTo>
                  <a:cubicBezTo>
                    <a:pt x="116" y="263"/>
                    <a:pt x="143" y="271"/>
                    <a:pt x="169" y="271"/>
                  </a:cubicBezTo>
                  <a:cubicBezTo>
                    <a:pt x="216" y="271"/>
                    <a:pt x="260" y="245"/>
                    <a:pt x="274" y="201"/>
                  </a:cubicBezTo>
                  <a:cubicBezTo>
                    <a:pt x="297" y="133"/>
                    <a:pt x="274" y="41"/>
                    <a:pt x="206" y="19"/>
                  </a:cubicBezTo>
                  <a:cubicBezTo>
                    <a:pt x="193" y="6"/>
                    <a:pt x="177" y="0"/>
                    <a:pt x="15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001500" y="13936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2" y="396"/>
                    <a:pt x="190" y="402"/>
                    <a:pt x="218" y="402"/>
                  </a:cubicBezTo>
                  <a:cubicBezTo>
                    <a:pt x="296" y="402"/>
                    <a:pt x="378" y="359"/>
                    <a:pt x="411" y="293"/>
                  </a:cubicBezTo>
                  <a:cubicBezTo>
                    <a:pt x="457" y="178"/>
                    <a:pt x="411" y="64"/>
                    <a:pt x="320" y="19"/>
                  </a:cubicBezTo>
                  <a:cubicBezTo>
                    <a:pt x="290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008350" y="1367625"/>
              <a:ext cx="6875" cy="5625"/>
            </a:xfrm>
            <a:custGeom>
              <a:avLst/>
              <a:gdLst/>
              <a:ahLst/>
              <a:cxnLst/>
              <a:rect l="l" t="t" r="r" b="b"/>
              <a:pathLst>
                <a:path w="275" h="225" extrusionOk="0">
                  <a:moveTo>
                    <a:pt x="143" y="1"/>
                  </a:moveTo>
                  <a:cubicBezTo>
                    <a:pt x="104" y="1"/>
                    <a:pt x="63" y="22"/>
                    <a:pt x="46" y="55"/>
                  </a:cubicBezTo>
                  <a:cubicBezTo>
                    <a:pt x="0" y="124"/>
                    <a:pt x="46" y="192"/>
                    <a:pt x="92" y="215"/>
                  </a:cubicBezTo>
                  <a:cubicBezTo>
                    <a:pt x="104" y="221"/>
                    <a:pt x="118" y="224"/>
                    <a:pt x="133" y="224"/>
                  </a:cubicBezTo>
                  <a:cubicBezTo>
                    <a:pt x="173" y="224"/>
                    <a:pt x="218" y="203"/>
                    <a:pt x="252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71" y="4"/>
                    <a:pt x="157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362975" y="1316625"/>
              <a:ext cx="10850" cy="10050"/>
            </a:xfrm>
            <a:custGeom>
              <a:avLst/>
              <a:gdLst/>
              <a:ahLst/>
              <a:cxnLst/>
              <a:rect l="l" t="t" r="r" b="b"/>
              <a:pathLst>
                <a:path w="434" h="402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24"/>
                    <a:pt x="23" y="338"/>
                    <a:pt x="137" y="383"/>
                  </a:cubicBezTo>
                  <a:cubicBezTo>
                    <a:pt x="161" y="396"/>
                    <a:pt x="188" y="401"/>
                    <a:pt x="214" y="401"/>
                  </a:cubicBezTo>
                  <a:cubicBezTo>
                    <a:pt x="285" y="401"/>
                    <a:pt x="355" y="359"/>
                    <a:pt x="388" y="292"/>
                  </a:cubicBezTo>
                  <a:cubicBezTo>
                    <a:pt x="434" y="201"/>
                    <a:pt x="411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700775" y="1946600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67" y="375"/>
                    <a:pt x="198" y="383"/>
                    <a:pt x="228" y="383"/>
                  </a:cubicBezTo>
                  <a:cubicBezTo>
                    <a:pt x="294" y="383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855425" y="1750525"/>
              <a:ext cx="6300" cy="5850"/>
            </a:xfrm>
            <a:custGeom>
              <a:avLst/>
              <a:gdLst/>
              <a:ahLst/>
              <a:cxnLst/>
              <a:rect l="l" t="t" r="r" b="b"/>
              <a:pathLst>
                <a:path w="252" h="234" extrusionOk="0">
                  <a:moveTo>
                    <a:pt x="132" y="1"/>
                  </a:moveTo>
                  <a:cubicBezTo>
                    <a:pt x="83" y="1"/>
                    <a:pt x="40" y="27"/>
                    <a:pt x="23" y="78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9" y="228"/>
                    <a:pt x="109" y="234"/>
                    <a:pt x="128" y="234"/>
                  </a:cubicBezTo>
                  <a:cubicBezTo>
                    <a:pt x="173" y="234"/>
                    <a:pt x="212" y="201"/>
                    <a:pt x="229" y="169"/>
                  </a:cubicBezTo>
                  <a:cubicBezTo>
                    <a:pt x="251" y="101"/>
                    <a:pt x="229" y="32"/>
                    <a:pt x="183" y="9"/>
                  </a:cubicBezTo>
                  <a:cubicBezTo>
                    <a:pt x="166" y="4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088250" y="20384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4" y="1"/>
                  </a:moveTo>
                  <a:cubicBezTo>
                    <a:pt x="124" y="1"/>
                    <a:pt x="56" y="38"/>
                    <a:pt x="23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6" y="344"/>
                    <a:pt x="157" y="347"/>
                    <a:pt x="178" y="347"/>
                  </a:cubicBezTo>
                  <a:cubicBezTo>
                    <a:pt x="246" y="347"/>
                    <a:pt x="308" y="317"/>
                    <a:pt x="342" y="247"/>
                  </a:cubicBezTo>
                  <a:cubicBezTo>
                    <a:pt x="388" y="156"/>
                    <a:pt x="342" y="65"/>
                    <a:pt x="274" y="19"/>
                  </a:cubicBezTo>
                  <a:cubicBezTo>
                    <a:pt x="248" y="6"/>
                    <a:pt x="221" y="1"/>
                    <a:pt x="19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130475" y="20136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36" y="0"/>
                  </a:moveTo>
                  <a:cubicBezTo>
                    <a:pt x="93" y="0"/>
                    <a:pt x="63" y="26"/>
                    <a:pt x="46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4" y="220"/>
                    <a:pt x="118" y="223"/>
                    <a:pt x="132" y="223"/>
                  </a:cubicBezTo>
                  <a:cubicBezTo>
                    <a:pt x="170" y="223"/>
                    <a:pt x="212" y="202"/>
                    <a:pt x="228" y="169"/>
                  </a:cubicBezTo>
                  <a:cubicBezTo>
                    <a:pt x="251" y="100"/>
                    <a:pt x="228" y="55"/>
                    <a:pt x="183" y="9"/>
                  </a:cubicBezTo>
                  <a:cubicBezTo>
                    <a:pt x="166" y="3"/>
                    <a:pt x="150" y="0"/>
                    <a:pt x="13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56425" y="121300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0"/>
                  </a:moveTo>
                  <a:cubicBezTo>
                    <a:pt x="119" y="0"/>
                    <a:pt x="64" y="26"/>
                    <a:pt x="47" y="77"/>
                  </a:cubicBezTo>
                  <a:cubicBezTo>
                    <a:pt x="1" y="146"/>
                    <a:pt x="47" y="237"/>
                    <a:pt x="115" y="260"/>
                  </a:cubicBezTo>
                  <a:cubicBezTo>
                    <a:pt x="134" y="273"/>
                    <a:pt x="153" y="278"/>
                    <a:pt x="172" y="278"/>
                  </a:cubicBezTo>
                  <a:cubicBezTo>
                    <a:pt x="220" y="278"/>
                    <a:pt x="265" y="241"/>
                    <a:pt x="298" y="192"/>
                  </a:cubicBezTo>
                  <a:cubicBezTo>
                    <a:pt x="320" y="123"/>
                    <a:pt x="298" y="55"/>
                    <a:pt x="229" y="9"/>
                  </a:cubicBezTo>
                  <a:cubicBezTo>
                    <a:pt x="212" y="3"/>
                    <a:pt x="194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440325" y="11401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12" y="0"/>
                  </a:moveTo>
                  <a:cubicBezTo>
                    <a:pt x="72" y="0"/>
                    <a:pt x="38" y="26"/>
                    <a:pt x="23" y="70"/>
                  </a:cubicBezTo>
                  <a:cubicBezTo>
                    <a:pt x="0" y="138"/>
                    <a:pt x="23" y="207"/>
                    <a:pt x="92" y="230"/>
                  </a:cubicBezTo>
                  <a:cubicBezTo>
                    <a:pt x="103" y="235"/>
                    <a:pt x="116" y="238"/>
                    <a:pt x="129" y="238"/>
                  </a:cubicBezTo>
                  <a:cubicBezTo>
                    <a:pt x="169" y="238"/>
                    <a:pt x="211" y="213"/>
                    <a:pt x="229" y="161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59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5971250" y="15545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89" y="0"/>
                  </a:moveTo>
                  <a:cubicBezTo>
                    <a:pt x="127" y="0"/>
                    <a:pt x="57" y="43"/>
                    <a:pt x="24" y="110"/>
                  </a:cubicBezTo>
                  <a:cubicBezTo>
                    <a:pt x="1" y="178"/>
                    <a:pt x="24" y="292"/>
                    <a:pt x="115" y="338"/>
                  </a:cubicBezTo>
                  <a:cubicBezTo>
                    <a:pt x="137" y="343"/>
                    <a:pt x="158" y="346"/>
                    <a:pt x="179" y="346"/>
                  </a:cubicBezTo>
                  <a:cubicBezTo>
                    <a:pt x="247" y="346"/>
                    <a:pt x="308" y="316"/>
                    <a:pt x="343" y="247"/>
                  </a:cubicBezTo>
                  <a:cubicBezTo>
                    <a:pt x="389" y="178"/>
                    <a:pt x="343" y="64"/>
                    <a:pt x="252" y="18"/>
                  </a:cubicBezTo>
                  <a:cubicBezTo>
                    <a:pt x="234" y="6"/>
                    <a:pt x="212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831450" y="1597350"/>
              <a:ext cx="6875" cy="6225"/>
            </a:xfrm>
            <a:custGeom>
              <a:avLst/>
              <a:gdLst/>
              <a:ahLst/>
              <a:cxnLst/>
              <a:rect l="l" t="t" r="r" b="b"/>
              <a:pathLst>
                <a:path w="275" h="249" extrusionOk="0">
                  <a:moveTo>
                    <a:pt x="138" y="0"/>
                  </a:moveTo>
                  <a:cubicBezTo>
                    <a:pt x="99" y="0"/>
                    <a:pt x="56" y="33"/>
                    <a:pt x="23" y="65"/>
                  </a:cubicBezTo>
                  <a:cubicBezTo>
                    <a:pt x="1" y="133"/>
                    <a:pt x="23" y="202"/>
                    <a:pt x="92" y="225"/>
                  </a:cubicBezTo>
                  <a:cubicBezTo>
                    <a:pt x="108" y="241"/>
                    <a:pt x="130" y="248"/>
                    <a:pt x="153" y="248"/>
                  </a:cubicBezTo>
                  <a:cubicBezTo>
                    <a:pt x="194" y="248"/>
                    <a:pt x="237" y="223"/>
                    <a:pt x="252" y="179"/>
                  </a:cubicBezTo>
                  <a:cubicBezTo>
                    <a:pt x="275" y="111"/>
                    <a:pt x="252" y="42"/>
                    <a:pt x="183" y="19"/>
                  </a:cubicBezTo>
                  <a:cubicBezTo>
                    <a:pt x="170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038600" y="1537125"/>
              <a:ext cx="7425" cy="6725"/>
            </a:xfrm>
            <a:custGeom>
              <a:avLst/>
              <a:gdLst/>
              <a:ahLst/>
              <a:cxnLst/>
              <a:rect l="l" t="t" r="r" b="b"/>
              <a:pathLst>
                <a:path w="297" h="269" extrusionOk="0">
                  <a:moveTo>
                    <a:pt x="15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46"/>
                    <a:pt x="23" y="214"/>
                    <a:pt x="92" y="260"/>
                  </a:cubicBezTo>
                  <a:cubicBezTo>
                    <a:pt x="109" y="266"/>
                    <a:pt x="126" y="268"/>
                    <a:pt x="142" y="268"/>
                  </a:cubicBezTo>
                  <a:cubicBezTo>
                    <a:pt x="191" y="268"/>
                    <a:pt x="234" y="243"/>
                    <a:pt x="251" y="191"/>
                  </a:cubicBezTo>
                  <a:cubicBezTo>
                    <a:pt x="297" y="123"/>
                    <a:pt x="274" y="54"/>
                    <a:pt x="206" y="9"/>
                  </a:cubicBezTo>
                  <a:cubicBezTo>
                    <a:pt x="189" y="3"/>
                    <a:pt x="171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843425" y="157112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62" y="373"/>
                    <a:pt x="189" y="379"/>
                    <a:pt x="214" y="379"/>
                  </a:cubicBezTo>
                  <a:cubicBezTo>
                    <a:pt x="285" y="379"/>
                    <a:pt x="356" y="336"/>
                    <a:pt x="389" y="269"/>
                  </a:cubicBezTo>
                  <a:cubicBezTo>
                    <a:pt x="435" y="178"/>
                    <a:pt x="389" y="64"/>
                    <a:pt x="298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876525" y="1557650"/>
              <a:ext cx="8025" cy="6750"/>
            </a:xfrm>
            <a:custGeom>
              <a:avLst/>
              <a:gdLst/>
              <a:ahLst/>
              <a:cxnLst/>
              <a:rect l="l" t="t" r="r" b="b"/>
              <a:pathLst>
                <a:path w="321" h="270" extrusionOk="0">
                  <a:moveTo>
                    <a:pt x="175" y="1"/>
                  </a:moveTo>
                  <a:cubicBezTo>
                    <a:pt x="119" y="1"/>
                    <a:pt x="64" y="27"/>
                    <a:pt x="47" y="78"/>
                  </a:cubicBezTo>
                  <a:cubicBezTo>
                    <a:pt x="1" y="146"/>
                    <a:pt x="24" y="215"/>
                    <a:pt x="92" y="261"/>
                  </a:cubicBezTo>
                  <a:cubicBezTo>
                    <a:pt x="109" y="266"/>
                    <a:pt x="128" y="269"/>
                    <a:pt x="146" y="269"/>
                  </a:cubicBezTo>
                  <a:cubicBezTo>
                    <a:pt x="202" y="269"/>
                    <a:pt x="258" y="243"/>
                    <a:pt x="275" y="192"/>
                  </a:cubicBezTo>
                  <a:cubicBezTo>
                    <a:pt x="320" y="124"/>
                    <a:pt x="298" y="32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967825" y="1547400"/>
              <a:ext cx="9175" cy="7650"/>
            </a:xfrm>
            <a:custGeom>
              <a:avLst/>
              <a:gdLst/>
              <a:ahLst/>
              <a:cxnLst/>
              <a:rect l="l" t="t" r="r" b="b"/>
              <a:pathLst>
                <a:path w="367" h="306" extrusionOk="0">
                  <a:moveTo>
                    <a:pt x="197" y="0"/>
                  </a:moveTo>
                  <a:cubicBezTo>
                    <a:pt x="141" y="0"/>
                    <a:pt x="81" y="26"/>
                    <a:pt x="47" y="77"/>
                  </a:cubicBezTo>
                  <a:cubicBezTo>
                    <a:pt x="1" y="168"/>
                    <a:pt x="47" y="260"/>
                    <a:pt x="115" y="283"/>
                  </a:cubicBezTo>
                  <a:cubicBezTo>
                    <a:pt x="145" y="298"/>
                    <a:pt x="176" y="305"/>
                    <a:pt x="204" y="305"/>
                  </a:cubicBezTo>
                  <a:cubicBezTo>
                    <a:pt x="260" y="305"/>
                    <a:pt x="305" y="275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727925" y="165010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60"/>
                  </a:cubicBezTo>
                  <a:cubicBezTo>
                    <a:pt x="137" y="275"/>
                    <a:pt x="163" y="283"/>
                    <a:pt x="187" y="283"/>
                  </a:cubicBezTo>
                  <a:cubicBezTo>
                    <a:pt x="236" y="283"/>
                    <a:pt x="282" y="253"/>
                    <a:pt x="297" y="192"/>
                  </a:cubicBezTo>
                  <a:cubicBezTo>
                    <a:pt x="343" y="123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325050" y="2057525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3" y="352"/>
                    <a:pt x="137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1" y="306"/>
                  </a:cubicBezTo>
                  <a:cubicBezTo>
                    <a:pt x="457" y="192"/>
                    <a:pt x="411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331900" y="204472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0" y="179"/>
                    <a:pt x="46" y="293"/>
                    <a:pt x="115" y="316"/>
                  </a:cubicBezTo>
                  <a:cubicBezTo>
                    <a:pt x="145" y="331"/>
                    <a:pt x="178" y="339"/>
                    <a:pt x="209" y="339"/>
                  </a:cubicBezTo>
                  <a:cubicBezTo>
                    <a:pt x="272" y="339"/>
                    <a:pt x="328" y="308"/>
                    <a:pt x="343" y="247"/>
                  </a:cubicBezTo>
                  <a:cubicBezTo>
                    <a:pt x="388" y="156"/>
                    <a:pt x="366" y="65"/>
                    <a:pt x="274" y="19"/>
                  </a:cubicBezTo>
                  <a:cubicBezTo>
                    <a:pt x="249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327900" y="2032050"/>
              <a:ext cx="8600" cy="7100"/>
            </a:xfrm>
            <a:custGeom>
              <a:avLst/>
              <a:gdLst/>
              <a:ahLst/>
              <a:cxnLst/>
              <a:rect l="l" t="t" r="r" b="b"/>
              <a:pathLst>
                <a:path w="344" h="284" extrusionOk="0">
                  <a:moveTo>
                    <a:pt x="152" y="0"/>
                  </a:moveTo>
                  <a:cubicBezTo>
                    <a:pt x="104" y="0"/>
                    <a:pt x="61" y="26"/>
                    <a:pt x="46" y="70"/>
                  </a:cubicBezTo>
                  <a:cubicBezTo>
                    <a:pt x="1" y="161"/>
                    <a:pt x="46" y="230"/>
                    <a:pt x="115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5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327900" y="201702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75" y="0"/>
                  </a:moveTo>
                  <a:cubicBezTo>
                    <a:pt x="119" y="0"/>
                    <a:pt x="63" y="26"/>
                    <a:pt x="46" y="77"/>
                  </a:cubicBezTo>
                  <a:cubicBezTo>
                    <a:pt x="1" y="146"/>
                    <a:pt x="23" y="237"/>
                    <a:pt x="92" y="260"/>
                  </a:cubicBezTo>
                  <a:cubicBezTo>
                    <a:pt x="124" y="276"/>
                    <a:pt x="154" y="284"/>
                    <a:pt x="180" y="284"/>
                  </a:cubicBezTo>
                  <a:cubicBezTo>
                    <a:pt x="229" y="284"/>
                    <a:pt x="268" y="258"/>
                    <a:pt x="297" y="214"/>
                  </a:cubicBezTo>
                  <a:cubicBezTo>
                    <a:pt x="320" y="123"/>
                    <a:pt x="297" y="54"/>
                    <a:pt x="229" y="9"/>
                  </a:cubicBezTo>
                  <a:cubicBezTo>
                    <a:pt x="212" y="3"/>
                    <a:pt x="193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72825" y="2014725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33" y="1"/>
                  </a:moveTo>
                  <a:cubicBezTo>
                    <a:pt x="90" y="1"/>
                    <a:pt x="57" y="22"/>
                    <a:pt x="24" y="55"/>
                  </a:cubicBezTo>
                  <a:cubicBezTo>
                    <a:pt x="1" y="101"/>
                    <a:pt x="24" y="169"/>
                    <a:pt x="92" y="192"/>
                  </a:cubicBezTo>
                  <a:cubicBezTo>
                    <a:pt x="104" y="198"/>
                    <a:pt x="118" y="201"/>
                    <a:pt x="132" y="201"/>
                  </a:cubicBezTo>
                  <a:cubicBezTo>
                    <a:pt x="171" y="201"/>
                    <a:pt x="212" y="180"/>
                    <a:pt x="229" y="146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3"/>
                    <a:pt x="148" y="1"/>
                    <a:pt x="13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262275" y="14546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63" y="0"/>
                  </a:moveTo>
                  <a:cubicBezTo>
                    <a:pt x="107" y="0"/>
                    <a:pt x="62" y="31"/>
                    <a:pt x="46" y="91"/>
                  </a:cubicBezTo>
                  <a:cubicBezTo>
                    <a:pt x="1" y="160"/>
                    <a:pt x="24" y="251"/>
                    <a:pt x="115" y="297"/>
                  </a:cubicBezTo>
                  <a:cubicBezTo>
                    <a:pt x="134" y="310"/>
                    <a:pt x="155" y="315"/>
                    <a:pt x="176" y="315"/>
                  </a:cubicBezTo>
                  <a:cubicBezTo>
                    <a:pt x="231" y="315"/>
                    <a:pt x="287" y="278"/>
                    <a:pt x="320" y="228"/>
                  </a:cubicBezTo>
                  <a:cubicBezTo>
                    <a:pt x="366" y="137"/>
                    <a:pt x="320" y="46"/>
                    <a:pt x="252" y="23"/>
                  </a:cubicBezTo>
                  <a:cubicBezTo>
                    <a:pt x="221" y="8"/>
                    <a:pt x="191" y="0"/>
                    <a:pt x="16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254300" y="14623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38" y="1"/>
                  </a:moveTo>
                  <a:cubicBezTo>
                    <a:pt x="93" y="1"/>
                    <a:pt x="40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4"/>
                    <a:pt x="251" y="169"/>
                  </a:cubicBezTo>
                  <a:cubicBezTo>
                    <a:pt x="274" y="101"/>
                    <a:pt x="251" y="32"/>
                    <a:pt x="183" y="10"/>
                  </a:cubicBezTo>
                  <a:cubicBezTo>
                    <a:pt x="171" y="4"/>
                    <a:pt x="155" y="1"/>
                    <a:pt x="1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276550" y="1513125"/>
              <a:ext cx="11425" cy="10425"/>
            </a:xfrm>
            <a:custGeom>
              <a:avLst/>
              <a:gdLst/>
              <a:ahLst/>
              <a:cxnLst/>
              <a:rect l="l" t="t" r="r" b="b"/>
              <a:pathLst>
                <a:path w="457" h="417" extrusionOk="0">
                  <a:moveTo>
                    <a:pt x="223" y="1"/>
                  </a:moveTo>
                  <a:cubicBezTo>
                    <a:pt x="150" y="1"/>
                    <a:pt x="77" y="47"/>
                    <a:pt x="46" y="124"/>
                  </a:cubicBezTo>
                  <a:cubicBezTo>
                    <a:pt x="0" y="216"/>
                    <a:pt x="46" y="352"/>
                    <a:pt x="137" y="398"/>
                  </a:cubicBezTo>
                  <a:cubicBezTo>
                    <a:pt x="168" y="410"/>
                    <a:pt x="199" y="416"/>
                    <a:pt x="228" y="416"/>
                  </a:cubicBezTo>
                  <a:cubicBezTo>
                    <a:pt x="308" y="416"/>
                    <a:pt x="378" y="374"/>
                    <a:pt x="411" y="307"/>
                  </a:cubicBezTo>
                  <a:cubicBezTo>
                    <a:pt x="457" y="193"/>
                    <a:pt x="411" y="79"/>
                    <a:pt x="320" y="33"/>
                  </a:cubicBezTo>
                  <a:cubicBezTo>
                    <a:pt x="291" y="11"/>
                    <a:pt x="257" y="1"/>
                    <a:pt x="2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73700" y="1481950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06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0" y="116"/>
                    <a:pt x="23" y="184"/>
                    <a:pt x="69" y="207"/>
                  </a:cubicBezTo>
                  <a:cubicBezTo>
                    <a:pt x="81" y="213"/>
                    <a:pt x="95" y="216"/>
                    <a:pt x="109" y="216"/>
                  </a:cubicBezTo>
                  <a:cubicBezTo>
                    <a:pt x="148" y="216"/>
                    <a:pt x="189" y="195"/>
                    <a:pt x="206" y="161"/>
                  </a:cubicBezTo>
                  <a:cubicBezTo>
                    <a:pt x="251" y="116"/>
                    <a:pt x="229" y="47"/>
                    <a:pt x="160" y="25"/>
                  </a:cubicBezTo>
                  <a:cubicBezTo>
                    <a:pt x="144" y="8"/>
                    <a:pt x="125" y="1"/>
                    <a:pt x="1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680800" y="118637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2" y="0"/>
                  </a:moveTo>
                  <a:cubicBezTo>
                    <a:pt x="104" y="0"/>
                    <a:pt x="61" y="25"/>
                    <a:pt x="46" y="70"/>
                  </a:cubicBezTo>
                  <a:cubicBezTo>
                    <a:pt x="1" y="138"/>
                    <a:pt x="24" y="229"/>
                    <a:pt x="92" y="275"/>
                  </a:cubicBezTo>
                  <a:cubicBezTo>
                    <a:pt x="109" y="281"/>
                    <a:pt x="128" y="284"/>
                    <a:pt x="146" y="284"/>
                  </a:cubicBezTo>
                  <a:cubicBezTo>
                    <a:pt x="202" y="284"/>
                    <a:pt x="258" y="258"/>
                    <a:pt x="275" y="207"/>
                  </a:cubicBezTo>
                  <a:cubicBezTo>
                    <a:pt x="320" y="138"/>
                    <a:pt x="298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5685950" y="114795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2" y="0"/>
                  </a:moveTo>
                  <a:cubicBezTo>
                    <a:pt x="83" y="0"/>
                    <a:pt x="40" y="26"/>
                    <a:pt x="23" y="77"/>
                  </a:cubicBezTo>
                  <a:cubicBezTo>
                    <a:pt x="0" y="123"/>
                    <a:pt x="23" y="192"/>
                    <a:pt x="69" y="237"/>
                  </a:cubicBezTo>
                  <a:cubicBezTo>
                    <a:pt x="86" y="243"/>
                    <a:pt x="103" y="246"/>
                    <a:pt x="119" y="246"/>
                  </a:cubicBezTo>
                  <a:cubicBezTo>
                    <a:pt x="169" y="246"/>
                    <a:pt x="211" y="220"/>
                    <a:pt x="228" y="169"/>
                  </a:cubicBezTo>
                  <a:cubicBezTo>
                    <a:pt x="274" y="123"/>
                    <a:pt x="228" y="55"/>
                    <a:pt x="183" y="9"/>
                  </a:cubicBezTo>
                  <a:cubicBezTo>
                    <a:pt x="166" y="3"/>
                    <a:pt x="149" y="0"/>
                    <a:pt x="13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66" name="Google Shape;366;p2"/>
          <p:cNvSpPr/>
          <p:nvPr/>
        </p:nvSpPr>
        <p:spPr>
          <a:xfrm>
            <a:off x="2403725" y="3982200"/>
            <a:ext cx="1674650" cy="1474220"/>
          </a:xfrm>
          <a:custGeom>
            <a:avLst/>
            <a:gdLst/>
            <a:ahLst/>
            <a:cxnLst/>
            <a:rect l="l" t="t" r="r" b="b"/>
            <a:pathLst>
              <a:path w="31842" h="28031" extrusionOk="0">
                <a:moveTo>
                  <a:pt x="31842" y="1"/>
                </a:moveTo>
                <a:lnTo>
                  <a:pt x="29491" y="28030"/>
                </a:lnTo>
                <a:lnTo>
                  <a:pt x="0" y="23716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67" name="Google Shape;367;p2"/>
          <p:cNvGrpSpPr/>
          <p:nvPr/>
        </p:nvGrpSpPr>
        <p:grpSpPr>
          <a:xfrm>
            <a:off x="82520" y="4408293"/>
            <a:ext cx="1674672" cy="391598"/>
            <a:chOff x="3504975" y="1233750"/>
            <a:chExt cx="324725" cy="75925"/>
          </a:xfrm>
        </p:grpSpPr>
        <p:sp>
          <p:nvSpPr>
            <p:cNvPr id="368" name="Google Shape;368;p2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71" name="Google Shape;371;p2"/>
          <p:cNvGrpSpPr/>
          <p:nvPr/>
        </p:nvGrpSpPr>
        <p:grpSpPr>
          <a:xfrm>
            <a:off x="-399742" y="-1510420"/>
            <a:ext cx="9834790" cy="6880156"/>
            <a:chOff x="2056725" y="3456925"/>
            <a:chExt cx="1804350" cy="1262275"/>
          </a:xfrm>
        </p:grpSpPr>
        <p:sp>
          <p:nvSpPr>
            <p:cNvPr id="372" name="Google Shape;372;p2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77" name="Google Shape;377;p2"/>
          <p:cNvSpPr/>
          <p:nvPr/>
        </p:nvSpPr>
        <p:spPr>
          <a:xfrm>
            <a:off x="6144600" y="4225800"/>
            <a:ext cx="1537719" cy="1230629"/>
          </a:xfrm>
          <a:custGeom>
            <a:avLst/>
            <a:gdLst/>
            <a:ahLst/>
            <a:cxnLst/>
            <a:rect l="l" t="t" r="r" b="b"/>
            <a:pathLst>
              <a:path w="29834" h="23876" extrusionOk="0">
                <a:moveTo>
                  <a:pt x="21959" y="1"/>
                </a:moveTo>
                <a:lnTo>
                  <a:pt x="1" y="23876"/>
                </a:lnTo>
                <a:lnTo>
                  <a:pt x="1" y="23876"/>
                </a:lnTo>
                <a:lnTo>
                  <a:pt x="29833" y="14175"/>
                </a:lnTo>
                <a:lnTo>
                  <a:pt x="21959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8" name="Google Shape;378;p2"/>
          <p:cNvSpPr/>
          <p:nvPr/>
        </p:nvSpPr>
        <p:spPr>
          <a:xfrm rot="5400000">
            <a:off x="-8688" y="887400"/>
            <a:ext cx="1230619" cy="2301192"/>
          </a:xfrm>
          <a:custGeom>
            <a:avLst/>
            <a:gdLst/>
            <a:ahLst/>
            <a:cxnLst/>
            <a:rect l="l" t="t" r="r" b="b"/>
            <a:pathLst>
              <a:path w="25451" h="47592" extrusionOk="0">
                <a:moveTo>
                  <a:pt x="25450" y="0"/>
                </a:moveTo>
                <a:lnTo>
                  <a:pt x="0" y="25062"/>
                </a:lnTo>
                <a:lnTo>
                  <a:pt x="25062" y="47591"/>
                </a:lnTo>
                <a:lnTo>
                  <a:pt x="25450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79" name="Google Shape;379;p2"/>
          <p:cNvGrpSpPr/>
          <p:nvPr/>
        </p:nvGrpSpPr>
        <p:grpSpPr>
          <a:xfrm>
            <a:off x="7900569" y="3235400"/>
            <a:ext cx="2134324" cy="2134324"/>
            <a:chOff x="3413675" y="1416350"/>
            <a:chExt cx="685925" cy="685925"/>
          </a:xfrm>
        </p:grpSpPr>
        <p:sp>
          <p:nvSpPr>
            <p:cNvPr id="380" name="Google Shape;380;p2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6" name="Google Shape;386;p2"/>
          <p:cNvGrpSpPr/>
          <p:nvPr/>
        </p:nvGrpSpPr>
        <p:grpSpPr>
          <a:xfrm>
            <a:off x="6050230" y="416893"/>
            <a:ext cx="1048180" cy="245101"/>
            <a:chOff x="3504975" y="1233750"/>
            <a:chExt cx="324725" cy="75925"/>
          </a:xfrm>
        </p:grpSpPr>
        <p:sp>
          <p:nvSpPr>
            <p:cNvPr id="387" name="Google Shape;387;p2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90" name="Google Shape;390;p2"/>
          <p:cNvGrpSpPr/>
          <p:nvPr/>
        </p:nvGrpSpPr>
        <p:grpSpPr>
          <a:xfrm>
            <a:off x="189017" y="771168"/>
            <a:ext cx="1048180" cy="245101"/>
            <a:chOff x="3504975" y="1233750"/>
            <a:chExt cx="324725" cy="75925"/>
          </a:xfrm>
        </p:grpSpPr>
        <p:sp>
          <p:nvSpPr>
            <p:cNvPr id="391" name="Google Shape;391;p2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94" name="Google Shape;394;p2"/>
          <p:cNvGrpSpPr/>
          <p:nvPr/>
        </p:nvGrpSpPr>
        <p:grpSpPr>
          <a:xfrm flipH="1">
            <a:off x="7331636" y="-704566"/>
            <a:ext cx="3459295" cy="3196594"/>
            <a:chOff x="407025" y="3490600"/>
            <a:chExt cx="1442575" cy="1333025"/>
          </a:xfrm>
        </p:grpSpPr>
        <p:sp>
          <p:nvSpPr>
            <p:cNvPr id="395" name="Google Shape;395;p2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01" name="Google Shape;401;p2"/>
          <p:cNvGrpSpPr/>
          <p:nvPr/>
        </p:nvGrpSpPr>
        <p:grpSpPr>
          <a:xfrm>
            <a:off x="3181011" y="-729000"/>
            <a:ext cx="1390987" cy="1390987"/>
            <a:chOff x="3413675" y="1416350"/>
            <a:chExt cx="685925" cy="685925"/>
          </a:xfrm>
        </p:grpSpPr>
        <p:sp>
          <p:nvSpPr>
            <p:cNvPr id="402" name="Google Shape;402;p2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08" name="Google Shape;408;p2"/>
          <p:cNvSpPr txBox="1">
            <a:spLocks noGrp="1"/>
          </p:cNvSpPr>
          <p:nvPr>
            <p:ph type="ctrTitle"/>
          </p:nvPr>
        </p:nvSpPr>
        <p:spPr>
          <a:xfrm>
            <a:off x="3710700" y="930063"/>
            <a:ext cx="5267100" cy="25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9" name="Google Shape;409;p2"/>
          <p:cNvSpPr txBox="1">
            <a:spLocks noGrp="1"/>
          </p:cNvSpPr>
          <p:nvPr>
            <p:ph type="subTitle" idx="1"/>
          </p:nvPr>
        </p:nvSpPr>
        <p:spPr>
          <a:xfrm>
            <a:off x="3710706" y="3506400"/>
            <a:ext cx="54333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1" name="Google Shape;4611;p25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4612" name="Google Shape;4612;p25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65" name="Google Shape;4665;p25"/>
          <p:cNvGrpSpPr/>
          <p:nvPr/>
        </p:nvGrpSpPr>
        <p:grpSpPr>
          <a:xfrm rot="10800000">
            <a:off x="-589742" y="-406995"/>
            <a:ext cx="9834790" cy="6880156"/>
            <a:chOff x="2056725" y="3456925"/>
            <a:chExt cx="1804350" cy="1262275"/>
          </a:xfrm>
        </p:grpSpPr>
        <p:sp>
          <p:nvSpPr>
            <p:cNvPr id="4666" name="Google Shape;4666;p25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71" name="Google Shape;4671;p25"/>
          <p:cNvGrpSpPr/>
          <p:nvPr/>
        </p:nvGrpSpPr>
        <p:grpSpPr>
          <a:xfrm>
            <a:off x="-589739" y="-296850"/>
            <a:ext cx="1390987" cy="1390987"/>
            <a:chOff x="3413675" y="1416350"/>
            <a:chExt cx="685925" cy="685925"/>
          </a:xfrm>
        </p:grpSpPr>
        <p:sp>
          <p:nvSpPr>
            <p:cNvPr id="4672" name="Google Shape;4672;p25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78" name="Google Shape;4678;p25"/>
          <p:cNvGrpSpPr/>
          <p:nvPr/>
        </p:nvGrpSpPr>
        <p:grpSpPr>
          <a:xfrm>
            <a:off x="7168411" y="3005809"/>
            <a:ext cx="3459295" cy="3196594"/>
            <a:chOff x="407025" y="3490600"/>
            <a:chExt cx="1442575" cy="1333025"/>
          </a:xfrm>
        </p:grpSpPr>
        <p:sp>
          <p:nvSpPr>
            <p:cNvPr id="4679" name="Google Shape;4679;p25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85" name="Google Shape;4685;p25"/>
          <p:cNvGrpSpPr/>
          <p:nvPr/>
        </p:nvGrpSpPr>
        <p:grpSpPr>
          <a:xfrm>
            <a:off x="189005" y="4741743"/>
            <a:ext cx="1048180" cy="245101"/>
            <a:chOff x="3504975" y="1233750"/>
            <a:chExt cx="324725" cy="75925"/>
          </a:xfrm>
        </p:grpSpPr>
        <p:sp>
          <p:nvSpPr>
            <p:cNvPr id="4686" name="Google Shape;4686;p25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689" name="Google Shape;4689;p25"/>
          <p:cNvSpPr/>
          <p:nvPr/>
        </p:nvSpPr>
        <p:spPr>
          <a:xfrm rot="6594455">
            <a:off x="8534907" y="-273937"/>
            <a:ext cx="1756897" cy="1453532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90" name="Google Shape;4690;p25"/>
          <p:cNvSpPr/>
          <p:nvPr/>
        </p:nvSpPr>
        <p:spPr>
          <a:xfrm rot="668766">
            <a:off x="-839511" y="2162734"/>
            <a:ext cx="1228875" cy="1016684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2" name="Google Shape;4692;p26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4693" name="Google Shape;4693;p26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4" name="Google Shape;4694;p26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5" name="Google Shape;4695;p26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6" name="Google Shape;4696;p26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7" name="Google Shape;4697;p26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8" name="Google Shape;4698;p26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9" name="Google Shape;4699;p26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0" name="Google Shape;4700;p26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1" name="Google Shape;4701;p26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2" name="Google Shape;4702;p26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3" name="Google Shape;4703;p26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4" name="Google Shape;4704;p26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5" name="Google Shape;4705;p26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6" name="Google Shape;4706;p26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7" name="Google Shape;4707;p26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8" name="Google Shape;4708;p26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9" name="Google Shape;4709;p26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0" name="Google Shape;4710;p26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1" name="Google Shape;4711;p26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2" name="Google Shape;4712;p26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3" name="Google Shape;4713;p26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4" name="Google Shape;4714;p26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5" name="Google Shape;4715;p26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6" name="Google Shape;4716;p26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7" name="Google Shape;4717;p26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8" name="Google Shape;4718;p26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9" name="Google Shape;4719;p26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0" name="Google Shape;4720;p26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1" name="Google Shape;4721;p26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2" name="Google Shape;4722;p26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3" name="Google Shape;4723;p26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4" name="Google Shape;4724;p26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5" name="Google Shape;4725;p26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6" name="Google Shape;4726;p26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7" name="Google Shape;4727;p26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8" name="Google Shape;4728;p26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9" name="Google Shape;4729;p26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0" name="Google Shape;4730;p26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1" name="Google Shape;4731;p26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2" name="Google Shape;4732;p26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3" name="Google Shape;4733;p26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4" name="Google Shape;4734;p26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5" name="Google Shape;4735;p26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6" name="Google Shape;4736;p26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7" name="Google Shape;4737;p26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8" name="Google Shape;4738;p26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9" name="Google Shape;4739;p26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0" name="Google Shape;4740;p26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1" name="Google Shape;4741;p26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2" name="Google Shape;4742;p26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3" name="Google Shape;4743;p26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4" name="Google Shape;4744;p26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5" name="Google Shape;4745;p26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746" name="Google Shape;4746;p26"/>
          <p:cNvSpPr/>
          <p:nvPr/>
        </p:nvSpPr>
        <p:spPr>
          <a:xfrm rot="1845688">
            <a:off x="4161193" y="-662623"/>
            <a:ext cx="1586793" cy="1647811"/>
          </a:xfrm>
          <a:custGeom>
            <a:avLst/>
            <a:gdLst/>
            <a:ahLst/>
            <a:cxnLst/>
            <a:rect l="l" t="t" r="r" b="b"/>
            <a:pathLst>
              <a:path w="10090" h="10478" extrusionOk="0">
                <a:moveTo>
                  <a:pt x="6072" y="1"/>
                </a:moveTo>
                <a:lnTo>
                  <a:pt x="1" y="10478"/>
                </a:lnTo>
                <a:lnTo>
                  <a:pt x="10090" y="4520"/>
                </a:lnTo>
                <a:lnTo>
                  <a:pt x="6072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47" name="Google Shape;4747;p26"/>
          <p:cNvSpPr/>
          <p:nvPr/>
        </p:nvSpPr>
        <p:spPr>
          <a:xfrm>
            <a:off x="7835271" y="33850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748" name="Google Shape;4748;p26"/>
          <p:cNvGrpSpPr/>
          <p:nvPr/>
        </p:nvGrpSpPr>
        <p:grpSpPr>
          <a:xfrm>
            <a:off x="-829289" y="-6567380"/>
            <a:ext cx="11567753" cy="7972096"/>
            <a:chOff x="5457700" y="3883200"/>
            <a:chExt cx="1633725" cy="1125875"/>
          </a:xfrm>
        </p:grpSpPr>
        <p:sp>
          <p:nvSpPr>
            <p:cNvPr id="4749" name="Google Shape;4749;p26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0" name="Google Shape;4750;p26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1" name="Google Shape;4751;p26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2" name="Google Shape;4752;p26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3" name="Google Shape;4753;p26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754" name="Google Shape;4754;p26"/>
          <p:cNvGrpSpPr/>
          <p:nvPr/>
        </p:nvGrpSpPr>
        <p:grpSpPr>
          <a:xfrm>
            <a:off x="4571998" y="416845"/>
            <a:ext cx="6432293" cy="6055903"/>
            <a:chOff x="5187775" y="635000"/>
            <a:chExt cx="1791825" cy="1686975"/>
          </a:xfrm>
        </p:grpSpPr>
        <p:sp>
          <p:nvSpPr>
            <p:cNvPr id="4755" name="Google Shape;4755;p26"/>
            <p:cNvSpPr/>
            <p:nvPr/>
          </p:nvSpPr>
          <p:spPr>
            <a:xfrm>
              <a:off x="6404950" y="1750600"/>
              <a:ext cx="8000" cy="7025"/>
            </a:xfrm>
            <a:custGeom>
              <a:avLst/>
              <a:gdLst/>
              <a:ahLst/>
              <a:cxnLst/>
              <a:rect l="l" t="t" r="r" b="b"/>
              <a:pathLst>
                <a:path w="320" h="281" extrusionOk="0">
                  <a:moveTo>
                    <a:pt x="147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57"/>
                    <a:pt x="114" y="280"/>
                  </a:cubicBezTo>
                  <a:cubicBezTo>
                    <a:pt x="206" y="280"/>
                    <a:pt x="274" y="235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6" name="Google Shape;4756;p26"/>
            <p:cNvSpPr/>
            <p:nvPr/>
          </p:nvSpPr>
          <p:spPr>
            <a:xfrm>
              <a:off x="6253150" y="1585725"/>
              <a:ext cx="11450" cy="10525"/>
            </a:xfrm>
            <a:custGeom>
              <a:avLst/>
              <a:gdLst/>
              <a:ahLst/>
              <a:cxnLst/>
              <a:rect l="l" t="t" r="r" b="b"/>
              <a:pathLst>
                <a:path w="458" h="421" extrusionOk="0">
                  <a:moveTo>
                    <a:pt x="238" y="1"/>
                  </a:moveTo>
                  <a:cubicBezTo>
                    <a:pt x="155" y="1"/>
                    <a:pt x="63" y="65"/>
                    <a:pt x="23" y="165"/>
                  </a:cubicBezTo>
                  <a:cubicBezTo>
                    <a:pt x="1" y="279"/>
                    <a:pt x="69" y="393"/>
                    <a:pt x="183" y="416"/>
                  </a:cubicBezTo>
                  <a:cubicBezTo>
                    <a:pt x="198" y="419"/>
                    <a:pt x="213" y="420"/>
                    <a:pt x="227" y="420"/>
                  </a:cubicBezTo>
                  <a:cubicBezTo>
                    <a:pt x="325" y="420"/>
                    <a:pt x="414" y="355"/>
                    <a:pt x="434" y="256"/>
                  </a:cubicBezTo>
                  <a:cubicBezTo>
                    <a:pt x="457" y="165"/>
                    <a:pt x="389" y="51"/>
                    <a:pt x="274" y="5"/>
                  </a:cubicBezTo>
                  <a:cubicBezTo>
                    <a:pt x="263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7" name="Google Shape;4757;p26"/>
            <p:cNvSpPr/>
            <p:nvPr/>
          </p:nvSpPr>
          <p:spPr>
            <a:xfrm>
              <a:off x="6085375" y="16433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4"/>
                    <a:pt x="69" y="325"/>
                    <a:pt x="161" y="348"/>
                  </a:cubicBezTo>
                  <a:cubicBezTo>
                    <a:pt x="176" y="352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4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8" name="Google Shape;4758;p26"/>
            <p:cNvSpPr/>
            <p:nvPr/>
          </p:nvSpPr>
          <p:spPr>
            <a:xfrm>
              <a:off x="6088800" y="1627950"/>
              <a:ext cx="10300" cy="9950"/>
            </a:xfrm>
            <a:custGeom>
              <a:avLst/>
              <a:gdLst/>
              <a:ahLst/>
              <a:cxnLst/>
              <a:rect l="l" t="t" r="r" b="b"/>
              <a:pathLst>
                <a:path w="412" h="398" extrusionOk="0">
                  <a:moveTo>
                    <a:pt x="209" y="1"/>
                  </a:moveTo>
                  <a:cubicBezTo>
                    <a:pt x="115" y="1"/>
                    <a:pt x="44" y="65"/>
                    <a:pt x="24" y="165"/>
                  </a:cubicBezTo>
                  <a:cubicBezTo>
                    <a:pt x="1" y="256"/>
                    <a:pt x="47" y="370"/>
                    <a:pt x="161" y="393"/>
                  </a:cubicBezTo>
                  <a:cubicBezTo>
                    <a:pt x="173" y="396"/>
                    <a:pt x="185" y="397"/>
                    <a:pt x="198" y="397"/>
                  </a:cubicBezTo>
                  <a:cubicBezTo>
                    <a:pt x="280" y="397"/>
                    <a:pt x="369" y="335"/>
                    <a:pt x="389" y="256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37" y="2"/>
                    <a:pt x="223" y="1"/>
                    <a:pt x="20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9" name="Google Shape;4759;p26"/>
            <p:cNvSpPr/>
            <p:nvPr/>
          </p:nvSpPr>
          <p:spPr>
            <a:xfrm>
              <a:off x="6072825" y="16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92" y="1"/>
                  </a:moveTo>
                  <a:cubicBezTo>
                    <a:pt x="114" y="1"/>
                    <a:pt x="43" y="60"/>
                    <a:pt x="24" y="119"/>
                  </a:cubicBezTo>
                  <a:cubicBezTo>
                    <a:pt x="1" y="211"/>
                    <a:pt x="69" y="302"/>
                    <a:pt x="138" y="325"/>
                  </a:cubicBezTo>
                  <a:cubicBezTo>
                    <a:pt x="153" y="329"/>
                    <a:pt x="169" y="331"/>
                    <a:pt x="184" y="331"/>
                  </a:cubicBezTo>
                  <a:cubicBezTo>
                    <a:pt x="258" y="331"/>
                    <a:pt x="324" y="286"/>
                    <a:pt x="343" y="211"/>
                  </a:cubicBezTo>
                  <a:cubicBezTo>
                    <a:pt x="366" y="119"/>
                    <a:pt x="320" y="28"/>
                    <a:pt x="229" y="5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0" name="Google Shape;4760;p26"/>
            <p:cNvSpPr/>
            <p:nvPr/>
          </p:nvSpPr>
          <p:spPr>
            <a:xfrm>
              <a:off x="5702500" y="1262700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4"/>
                    <a:pt x="160" y="326"/>
                  </a:cubicBezTo>
                  <a:cubicBezTo>
                    <a:pt x="176" y="330"/>
                    <a:pt x="191" y="332"/>
                    <a:pt x="207" y="332"/>
                  </a:cubicBezTo>
                  <a:cubicBezTo>
                    <a:pt x="281" y="332"/>
                    <a:pt x="346" y="288"/>
                    <a:pt x="365" y="212"/>
                  </a:cubicBezTo>
                  <a:cubicBezTo>
                    <a:pt x="388" y="121"/>
                    <a:pt x="320" y="30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1" name="Google Shape;4761;p26"/>
            <p:cNvSpPr/>
            <p:nvPr/>
          </p:nvSpPr>
          <p:spPr>
            <a:xfrm>
              <a:off x="6409500" y="15447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160" y="0"/>
                  </a:moveTo>
                  <a:cubicBezTo>
                    <a:pt x="92" y="0"/>
                    <a:pt x="24" y="23"/>
                    <a:pt x="24" y="92"/>
                  </a:cubicBezTo>
                  <a:cubicBezTo>
                    <a:pt x="1" y="160"/>
                    <a:pt x="46" y="229"/>
                    <a:pt x="115" y="252"/>
                  </a:cubicBezTo>
                  <a:cubicBezTo>
                    <a:pt x="160" y="252"/>
                    <a:pt x="229" y="229"/>
                    <a:pt x="252" y="160"/>
                  </a:cubicBezTo>
                  <a:cubicBezTo>
                    <a:pt x="275" y="92"/>
                    <a:pt x="229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2" name="Google Shape;4762;p26"/>
            <p:cNvSpPr/>
            <p:nvPr/>
          </p:nvSpPr>
          <p:spPr>
            <a:xfrm>
              <a:off x="6525350" y="1792825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37" y="1"/>
                  </a:moveTo>
                  <a:cubicBezTo>
                    <a:pt x="69" y="1"/>
                    <a:pt x="19" y="41"/>
                    <a:pt x="0" y="98"/>
                  </a:cubicBezTo>
                  <a:cubicBezTo>
                    <a:pt x="0" y="189"/>
                    <a:pt x="46" y="258"/>
                    <a:pt x="114" y="280"/>
                  </a:cubicBezTo>
                  <a:cubicBezTo>
                    <a:pt x="126" y="284"/>
                    <a:pt x="138" y="286"/>
                    <a:pt x="149" y="286"/>
                  </a:cubicBezTo>
                  <a:cubicBezTo>
                    <a:pt x="205" y="286"/>
                    <a:pt x="255" y="24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67" y="2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3" name="Google Shape;4763;p26"/>
            <p:cNvSpPr/>
            <p:nvPr/>
          </p:nvSpPr>
          <p:spPr>
            <a:xfrm>
              <a:off x="6545325" y="1590850"/>
              <a:ext cx="11425" cy="10000"/>
            </a:xfrm>
            <a:custGeom>
              <a:avLst/>
              <a:gdLst/>
              <a:ahLst/>
              <a:cxnLst/>
              <a:rect l="l" t="t" r="r" b="b"/>
              <a:pathLst>
                <a:path w="457" h="400" extrusionOk="0">
                  <a:moveTo>
                    <a:pt x="238" y="1"/>
                  </a:moveTo>
                  <a:cubicBezTo>
                    <a:pt x="155" y="1"/>
                    <a:pt x="66" y="66"/>
                    <a:pt x="46" y="165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202" y="397"/>
                    <a:pt x="220" y="399"/>
                    <a:pt x="238" y="399"/>
                  </a:cubicBezTo>
                  <a:cubicBezTo>
                    <a:pt x="326" y="399"/>
                    <a:pt x="396" y="352"/>
                    <a:pt x="434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62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4" name="Google Shape;4764;p26"/>
            <p:cNvSpPr/>
            <p:nvPr/>
          </p:nvSpPr>
          <p:spPr>
            <a:xfrm>
              <a:off x="6443750" y="18150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35"/>
                    <a:pt x="46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5" name="Google Shape;4765;p26"/>
            <p:cNvSpPr/>
            <p:nvPr/>
          </p:nvSpPr>
          <p:spPr>
            <a:xfrm>
              <a:off x="6470000" y="1775750"/>
              <a:ext cx="11425" cy="10500"/>
            </a:xfrm>
            <a:custGeom>
              <a:avLst/>
              <a:gdLst/>
              <a:ahLst/>
              <a:cxnLst/>
              <a:rect l="l" t="t" r="r" b="b"/>
              <a:pathLst>
                <a:path w="457" h="420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416"/>
                  </a:cubicBezTo>
                  <a:cubicBezTo>
                    <a:pt x="195" y="419"/>
                    <a:pt x="207" y="420"/>
                    <a:pt x="219" y="420"/>
                  </a:cubicBezTo>
                  <a:cubicBezTo>
                    <a:pt x="302" y="420"/>
                    <a:pt x="391" y="355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6" name="Google Shape;4766;p26"/>
            <p:cNvSpPr/>
            <p:nvPr/>
          </p:nvSpPr>
          <p:spPr>
            <a:xfrm>
              <a:off x="6440325" y="16752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7" name="Google Shape;4767;p26"/>
            <p:cNvSpPr/>
            <p:nvPr/>
          </p:nvSpPr>
          <p:spPr>
            <a:xfrm>
              <a:off x="6555025" y="161940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93" y="0"/>
                  </a:moveTo>
                  <a:cubicBezTo>
                    <a:pt x="114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49" y="350"/>
                    <a:pt x="161" y="351"/>
                    <a:pt x="173" y="351"/>
                  </a:cubicBezTo>
                  <a:cubicBezTo>
                    <a:pt x="251" y="351"/>
                    <a:pt x="323" y="289"/>
                    <a:pt x="343" y="210"/>
                  </a:cubicBezTo>
                  <a:cubicBezTo>
                    <a:pt x="365" y="119"/>
                    <a:pt x="320" y="27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8" name="Google Shape;4768;p26"/>
            <p:cNvSpPr/>
            <p:nvPr/>
          </p:nvSpPr>
          <p:spPr>
            <a:xfrm>
              <a:off x="6411775" y="1487550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6" y="22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9" name="Google Shape;4769;p26"/>
            <p:cNvSpPr/>
            <p:nvPr/>
          </p:nvSpPr>
          <p:spPr>
            <a:xfrm>
              <a:off x="6552175" y="1694725"/>
              <a:ext cx="10850" cy="9925"/>
            </a:xfrm>
            <a:custGeom>
              <a:avLst/>
              <a:gdLst/>
              <a:ahLst/>
              <a:cxnLst/>
              <a:rect l="l" t="t" r="r" b="b"/>
              <a:pathLst>
                <a:path w="434" h="397" extrusionOk="0">
                  <a:moveTo>
                    <a:pt x="231" y="0"/>
                  </a:moveTo>
                  <a:cubicBezTo>
                    <a:pt x="137" y="0"/>
                    <a:pt x="63" y="65"/>
                    <a:pt x="23" y="164"/>
                  </a:cubicBezTo>
                  <a:cubicBezTo>
                    <a:pt x="0" y="256"/>
                    <a:pt x="68" y="370"/>
                    <a:pt x="183" y="393"/>
                  </a:cubicBezTo>
                  <a:cubicBezTo>
                    <a:pt x="195" y="396"/>
                    <a:pt x="207" y="397"/>
                    <a:pt x="220" y="397"/>
                  </a:cubicBezTo>
                  <a:cubicBezTo>
                    <a:pt x="302" y="397"/>
                    <a:pt x="391" y="335"/>
                    <a:pt x="411" y="256"/>
                  </a:cubicBezTo>
                  <a:cubicBezTo>
                    <a:pt x="434" y="141"/>
                    <a:pt x="365" y="50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0" name="Google Shape;4770;p26"/>
            <p:cNvSpPr/>
            <p:nvPr/>
          </p:nvSpPr>
          <p:spPr>
            <a:xfrm>
              <a:off x="6418625" y="1541175"/>
              <a:ext cx="7450" cy="7175"/>
            </a:xfrm>
            <a:custGeom>
              <a:avLst/>
              <a:gdLst/>
              <a:ahLst/>
              <a:cxnLst/>
              <a:rect l="l" t="t" r="r" b="b"/>
              <a:pathLst>
                <a:path w="298" h="287" extrusionOk="0">
                  <a:moveTo>
                    <a:pt x="147" y="1"/>
                  </a:moveTo>
                  <a:cubicBezTo>
                    <a:pt x="86" y="1"/>
                    <a:pt x="24" y="45"/>
                    <a:pt x="24" y="121"/>
                  </a:cubicBezTo>
                  <a:cubicBezTo>
                    <a:pt x="1" y="189"/>
                    <a:pt x="47" y="258"/>
                    <a:pt x="115" y="280"/>
                  </a:cubicBezTo>
                  <a:cubicBezTo>
                    <a:pt x="127" y="284"/>
                    <a:pt x="140" y="286"/>
                    <a:pt x="153" y="286"/>
                  </a:cubicBezTo>
                  <a:cubicBezTo>
                    <a:pt x="214" y="286"/>
                    <a:pt x="279" y="245"/>
                    <a:pt x="298" y="189"/>
                  </a:cubicBezTo>
                  <a:cubicBezTo>
                    <a:pt x="298" y="98"/>
                    <a:pt x="252" y="29"/>
                    <a:pt x="183" y="7"/>
                  </a:cubicBezTo>
                  <a:cubicBezTo>
                    <a:pt x="172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1" name="Google Shape;4771;p26"/>
            <p:cNvSpPr/>
            <p:nvPr/>
          </p:nvSpPr>
          <p:spPr>
            <a:xfrm>
              <a:off x="5440575" y="100992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4"/>
                    <a:pt x="69" y="349"/>
                    <a:pt x="160" y="371"/>
                  </a:cubicBezTo>
                  <a:cubicBezTo>
                    <a:pt x="172" y="374"/>
                    <a:pt x="184" y="376"/>
                    <a:pt x="197" y="376"/>
                  </a:cubicBezTo>
                  <a:cubicBezTo>
                    <a:pt x="280" y="376"/>
                    <a:pt x="369" y="314"/>
                    <a:pt x="388" y="234"/>
                  </a:cubicBezTo>
                  <a:cubicBezTo>
                    <a:pt x="411" y="143"/>
                    <a:pt x="343" y="29"/>
                    <a:pt x="251" y="6"/>
                  </a:cubicBezTo>
                  <a:cubicBezTo>
                    <a:pt x="236" y="2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2" name="Google Shape;4772;p26"/>
            <p:cNvSpPr/>
            <p:nvPr/>
          </p:nvSpPr>
          <p:spPr>
            <a:xfrm>
              <a:off x="6499100" y="1836225"/>
              <a:ext cx="11425" cy="10525"/>
            </a:xfrm>
            <a:custGeom>
              <a:avLst/>
              <a:gdLst/>
              <a:ahLst/>
              <a:cxnLst/>
              <a:rect l="l" t="t" r="r" b="b"/>
              <a:pathLst>
                <a:path w="457" h="421" extrusionOk="0">
                  <a:moveTo>
                    <a:pt x="230" y="1"/>
                  </a:moveTo>
                  <a:cubicBezTo>
                    <a:pt x="132" y="1"/>
                    <a:pt x="43" y="66"/>
                    <a:pt x="23" y="165"/>
                  </a:cubicBezTo>
                  <a:cubicBezTo>
                    <a:pt x="0" y="279"/>
                    <a:pt x="69" y="370"/>
                    <a:pt x="160" y="416"/>
                  </a:cubicBezTo>
                  <a:cubicBezTo>
                    <a:pt x="175" y="419"/>
                    <a:pt x="190" y="420"/>
                    <a:pt x="204" y="420"/>
                  </a:cubicBezTo>
                  <a:cubicBezTo>
                    <a:pt x="302" y="420"/>
                    <a:pt x="391" y="356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3" name="Google Shape;4773;p26"/>
            <p:cNvSpPr/>
            <p:nvPr/>
          </p:nvSpPr>
          <p:spPr>
            <a:xfrm>
              <a:off x="6463725" y="1832800"/>
              <a:ext cx="8575" cy="5275"/>
            </a:xfrm>
            <a:custGeom>
              <a:avLst/>
              <a:gdLst/>
              <a:ahLst/>
              <a:cxnLst/>
              <a:rect l="l" t="t" r="r" b="b"/>
              <a:pathLst>
                <a:path w="343" h="211" extrusionOk="0">
                  <a:moveTo>
                    <a:pt x="154" y="1"/>
                  </a:moveTo>
                  <a:cubicBezTo>
                    <a:pt x="91" y="1"/>
                    <a:pt x="20" y="60"/>
                    <a:pt x="0" y="119"/>
                  </a:cubicBezTo>
                  <a:lnTo>
                    <a:pt x="320" y="211"/>
                  </a:lnTo>
                  <a:cubicBezTo>
                    <a:pt x="342" y="119"/>
                    <a:pt x="274" y="28"/>
                    <a:pt x="183" y="5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4" name="Google Shape;4774;p26"/>
            <p:cNvSpPr/>
            <p:nvPr/>
          </p:nvSpPr>
          <p:spPr>
            <a:xfrm>
              <a:off x="6851750" y="1438250"/>
              <a:ext cx="9725" cy="9100"/>
            </a:xfrm>
            <a:custGeom>
              <a:avLst/>
              <a:gdLst/>
              <a:ahLst/>
              <a:cxnLst/>
              <a:rect l="l" t="t" r="r" b="b"/>
              <a:pathLst>
                <a:path w="389" h="364" extrusionOk="0">
                  <a:moveTo>
                    <a:pt x="180" y="0"/>
                  </a:moveTo>
                  <a:cubicBezTo>
                    <a:pt x="101" y="0"/>
                    <a:pt x="41" y="58"/>
                    <a:pt x="23" y="129"/>
                  </a:cubicBezTo>
                  <a:cubicBezTo>
                    <a:pt x="0" y="243"/>
                    <a:pt x="46" y="335"/>
                    <a:pt x="160" y="357"/>
                  </a:cubicBezTo>
                  <a:cubicBezTo>
                    <a:pt x="175" y="361"/>
                    <a:pt x="191" y="363"/>
                    <a:pt x="205" y="363"/>
                  </a:cubicBezTo>
                  <a:cubicBezTo>
                    <a:pt x="280" y="363"/>
                    <a:pt x="346" y="316"/>
                    <a:pt x="366" y="220"/>
                  </a:cubicBezTo>
                  <a:cubicBezTo>
                    <a:pt x="388" y="129"/>
                    <a:pt x="343" y="38"/>
                    <a:pt x="251" y="15"/>
                  </a:cubicBezTo>
                  <a:cubicBezTo>
                    <a:pt x="226" y="5"/>
                    <a:pt x="202" y="0"/>
                    <a:pt x="18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5" name="Google Shape;4775;p26"/>
            <p:cNvSpPr/>
            <p:nvPr/>
          </p:nvSpPr>
          <p:spPr>
            <a:xfrm>
              <a:off x="6845475" y="1415650"/>
              <a:ext cx="9725" cy="9400"/>
            </a:xfrm>
            <a:custGeom>
              <a:avLst/>
              <a:gdLst/>
              <a:ahLst/>
              <a:cxnLst/>
              <a:rect l="l" t="t" r="r" b="b"/>
              <a:pathLst>
                <a:path w="389" h="376" extrusionOk="0">
                  <a:moveTo>
                    <a:pt x="183" y="0"/>
                  </a:moveTo>
                  <a:cubicBezTo>
                    <a:pt x="109" y="0"/>
                    <a:pt x="42" y="48"/>
                    <a:pt x="23" y="143"/>
                  </a:cubicBezTo>
                  <a:cubicBezTo>
                    <a:pt x="0" y="234"/>
                    <a:pt x="46" y="326"/>
                    <a:pt x="137" y="371"/>
                  </a:cubicBezTo>
                  <a:cubicBezTo>
                    <a:pt x="152" y="374"/>
                    <a:pt x="167" y="376"/>
                    <a:pt x="181" y="376"/>
                  </a:cubicBezTo>
                  <a:cubicBezTo>
                    <a:pt x="274" y="376"/>
                    <a:pt x="346" y="314"/>
                    <a:pt x="365" y="234"/>
                  </a:cubicBezTo>
                  <a:cubicBezTo>
                    <a:pt x="388" y="120"/>
                    <a:pt x="343" y="29"/>
                    <a:pt x="228" y="6"/>
                  </a:cubicBezTo>
                  <a:cubicBezTo>
                    <a:pt x="213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6" name="Google Shape;4776;p26"/>
            <p:cNvSpPr/>
            <p:nvPr/>
          </p:nvSpPr>
          <p:spPr>
            <a:xfrm>
              <a:off x="6867725" y="1599525"/>
              <a:ext cx="8000" cy="7600"/>
            </a:xfrm>
            <a:custGeom>
              <a:avLst/>
              <a:gdLst/>
              <a:ahLst/>
              <a:cxnLst/>
              <a:rect l="l" t="t" r="r" b="b"/>
              <a:pathLst>
                <a:path w="320" h="304" extrusionOk="0">
                  <a:moveTo>
                    <a:pt x="206" y="1"/>
                  </a:moveTo>
                  <a:cubicBezTo>
                    <a:pt x="115" y="1"/>
                    <a:pt x="46" y="46"/>
                    <a:pt x="23" y="115"/>
                  </a:cubicBezTo>
                  <a:cubicBezTo>
                    <a:pt x="0" y="206"/>
                    <a:pt x="46" y="297"/>
                    <a:pt x="115" y="297"/>
                  </a:cubicBezTo>
                  <a:cubicBezTo>
                    <a:pt x="131" y="301"/>
                    <a:pt x="147" y="303"/>
                    <a:pt x="163" y="303"/>
                  </a:cubicBezTo>
                  <a:cubicBezTo>
                    <a:pt x="236" y="303"/>
                    <a:pt x="301" y="262"/>
                    <a:pt x="320" y="206"/>
                  </a:cubicBezTo>
                  <a:cubicBezTo>
                    <a:pt x="320" y="115"/>
                    <a:pt x="274" y="24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7" name="Google Shape;4777;p26"/>
            <p:cNvSpPr/>
            <p:nvPr/>
          </p:nvSpPr>
          <p:spPr>
            <a:xfrm>
              <a:off x="6866575" y="1359725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cubicBezTo>
                    <a:pt x="1" y="212"/>
                    <a:pt x="46" y="280"/>
                    <a:pt x="115" y="303"/>
                  </a:cubicBezTo>
                  <a:cubicBezTo>
                    <a:pt x="131" y="307"/>
                    <a:pt x="146" y="309"/>
                    <a:pt x="162" y="309"/>
                  </a:cubicBezTo>
                  <a:cubicBezTo>
                    <a:pt x="236" y="309"/>
                    <a:pt x="301" y="264"/>
                    <a:pt x="320" y="189"/>
                  </a:cubicBezTo>
                  <a:cubicBezTo>
                    <a:pt x="343" y="97"/>
                    <a:pt x="297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8" name="Google Shape;4778;p26"/>
            <p:cNvSpPr/>
            <p:nvPr/>
          </p:nvSpPr>
          <p:spPr>
            <a:xfrm>
              <a:off x="6698825" y="1787725"/>
              <a:ext cx="10850" cy="10200"/>
            </a:xfrm>
            <a:custGeom>
              <a:avLst/>
              <a:gdLst/>
              <a:ahLst/>
              <a:cxnLst/>
              <a:rect l="l" t="t" r="r" b="b"/>
              <a:pathLst>
                <a:path w="434" h="408" extrusionOk="0">
                  <a:moveTo>
                    <a:pt x="230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84" y="403"/>
                    <a:pt x="209" y="407"/>
                    <a:pt x="232" y="407"/>
                  </a:cubicBezTo>
                  <a:cubicBezTo>
                    <a:pt x="319" y="407"/>
                    <a:pt x="393" y="346"/>
                    <a:pt x="411" y="256"/>
                  </a:cubicBezTo>
                  <a:cubicBezTo>
                    <a:pt x="434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9" name="Google Shape;4779;p26"/>
            <p:cNvSpPr/>
            <p:nvPr/>
          </p:nvSpPr>
          <p:spPr>
            <a:xfrm>
              <a:off x="6655450" y="151097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57" y="351"/>
                    <a:pt x="176" y="353"/>
                    <a:pt x="194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8" y="142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0" name="Google Shape;4780;p26"/>
            <p:cNvSpPr/>
            <p:nvPr/>
          </p:nvSpPr>
          <p:spPr>
            <a:xfrm>
              <a:off x="6597825" y="1354050"/>
              <a:ext cx="10275" cy="9400"/>
            </a:xfrm>
            <a:custGeom>
              <a:avLst/>
              <a:gdLst/>
              <a:ahLst/>
              <a:cxnLst/>
              <a:rect l="l" t="t" r="r" b="b"/>
              <a:pathLst>
                <a:path w="411" h="376" extrusionOk="0">
                  <a:moveTo>
                    <a:pt x="214" y="0"/>
                  </a:moveTo>
                  <a:cubicBezTo>
                    <a:pt x="131" y="0"/>
                    <a:pt x="43" y="63"/>
                    <a:pt x="23" y="142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9" y="374"/>
                    <a:pt x="197" y="376"/>
                    <a:pt x="215" y="376"/>
                  </a:cubicBezTo>
                  <a:cubicBezTo>
                    <a:pt x="302" y="376"/>
                    <a:pt x="369" y="328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1" name="Google Shape;4781;p26"/>
            <p:cNvSpPr/>
            <p:nvPr/>
          </p:nvSpPr>
          <p:spPr>
            <a:xfrm>
              <a:off x="6548175" y="12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1" y="0"/>
                  </a:moveTo>
                  <a:cubicBezTo>
                    <a:pt x="97" y="0"/>
                    <a:pt x="43" y="62"/>
                    <a:pt x="23" y="142"/>
                  </a:cubicBezTo>
                  <a:cubicBezTo>
                    <a:pt x="0" y="210"/>
                    <a:pt x="46" y="301"/>
                    <a:pt x="137" y="324"/>
                  </a:cubicBezTo>
                  <a:cubicBezTo>
                    <a:pt x="153" y="328"/>
                    <a:pt x="169" y="330"/>
                    <a:pt x="184" y="330"/>
                  </a:cubicBezTo>
                  <a:cubicBezTo>
                    <a:pt x="258" y="330"/>
                    <a:pt x="324" y="286"/>
                    <a:pt x="343" y="210"/>
                  </a:cubicBezTo>
                  <a:cubicBezTo>
                    <a:pt x="365" y="119"/>
                    <a:pt x="297" y="27"/>
                    <a:pt x="206" y="5"/>
                  </a:cubicBezTo>
                  <a:cubicBezTo>
                    <a:pt x="194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2" name="Google Shape;4782;p26"/>
            <p:cNvSpPr/>
            <p:nvPr/>
          </p:nvSpPr>
          <p:spPr>
            <a:xfrm>
              <a:off x="6559000" y="1255075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03" y="1"/>
                  </a:moveTo>
                  <a:cubicBezTo>
                    <a:pt x="116" y="1"/>
                    <a:pt x="42" y="62"/>
                    <a:pt x="24" y="152"/>
                  </a:cubicBezTo>
                  <a:cubicBezTo>
                    <a:pt x="1" y="266"/>
                    <a:pt x="69" y="380"/>
                    <a:pt x="161" y="403"/>
                  </a:cubicBezTo>
                  <a:cubicBezTo>
                    <a:pt x="175" y="406"/>
                    <a:pt x="190" y="407"/>
                    <a:pt x="205" y="407"/>
                  </a:cubicBezTo>
                  <a:cubicBezTo>
                    <a:pt x="303" y="407"/>
                    <a:pt x="392" y="343"/>
                    <a:pt x="412" y="243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0" y="5"/>
                    <a:pt x="226" y="1"/>
                    <a:pt x="20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3" name="Google Shape;4783;p26"/>
            <p:cNvSpPr/>
            <p:nvPr/>
          </p:nvSpPr>
          <p:spPr>
            <a:xfrm>
              <a:off x="6533325" y="1229600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11" y="1"/>
                  </a:moveTo>
                  <a:cubicBezTo>
                    <a:pt x="68" y="1"/>
                    <a:pt x="19" y="38"/>
                    <a:pt x="1" y="75"/>
                  </a:cubicBezTo>
                  <a:cubicBezTo>
                    <a:pt x="1" y="144"/>
                    <a:pt x="24" y="212"/>
                    <a:pt x="92" y="212"/>
                  </a:cubicBezTo>
                  <a:cubicBezTo>
                    <a:pt x="100" y="217"/>
                    <a:pt x="110" y="218"/>
                    <a:pt x="119" y="218"/>
                  </a:cubicBezTo>
                  <a:cubicBezTo>
                    <a:pt x="161" y="218"/>
                    <a:pt x="210" y="181"/>
                    <a:pt x="229" y="144"/>
                  </a:cubicBezTo>
                  <a:cubicBezTo>
                    <a:pt x="252" y="75"/>
                    <a:pt x="206" y="7"/>
                    <a:pt x="138" y="7"/>
                  </a:cubicBezTo>
                  <a:cubicBezTo>
                    <a:pt x="129" y="3"/>
                    <a:pt x="120" y="1"/>
                    <a:pt x="11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4" name="Google Shape;4784;p26"/>
            <p:cNvSpPr/>
            <p:nvPr/>
          </p:nvSpPr>
          <p:spPr>
            <a:xfrm>
              <a:off x="6545875" y="12564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6" y="1"/>
                  </a:moveTo>
                  <a:cubicBezTo>
                    <a:pt x="85" y="1"/>
                    <a:pt x="20" y="42"/>
                    <a:pt x="1" y="98"/>
                  </a:cubicBezTo>
                  <a:cubicBezTo>
                    <a:pt x="1" y="167"/>
                    <a:pt x="47" y="258"/>
                    <a:pt x="115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6" y="223"/>
                    <a:pt x="275" y="167"/>
                  </a:cubicBezTo>
                  <a:cubicBezTo>
                    <a:pt x="298" y="98"/>
                    <a:pt x="252" y="30"/>
                    <a:pt x="184" y="7"/>
                  </a:cubicBezTo>
                  <a:cubicBezTo>
                    <a:pt x="171" y="3"/>
                    <a:pt x="159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5" name="Google Shape;4785;p26"/>
            <p:cNvSpPr/>
            <p:nvPr/>
          </p:nvSpPr>
          <p:spPr>
            <a:xfrm>
              <a:off x="6668575" y="17922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9"/>
                    <a:pt x="23" y="144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70" y="311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6" name="Google Shape;4786;p26"/>
            <p:cNvSpPr/>
            <p:nvPr/>
          </p:nvSpPr>
          <p:spPr>
            <a:xfrm>
              <a:off x="6445450" y="1343200"/>
              <a:ext cx="11450" cy="9975"/>
            </a:xfrm>
            <a:custGeom>
              <a:avLst/>
              <a:gdLst/>
              <a:ahLst/>
              <a:cxnLst/>
              <a:rect l="l" t="t" r="r" b="b"/>
              <a:pathLst>
                <a:path w="458" h="399" extrusionOk="0">
                  <a:moveTo>
                    <a:pt x="232" y="1"/>
                  </a:moveTo>
                  <a:cubicBezTo>
                    <a:pt x="138" y="1"/>
                    <a:pt x="63" y="66"/>
                    <a:pt x="24" y="165"/>
                  </a:cubicBezTo>
                  <a:cubicBezTo>
                    <a:pt x="1" y="256"/>
                    <a:pt x="69" y="370"/>
                    <a:pt x="183" y="393"/>
                  </a:cubicBezTo>
                  <a:cubicBezTo>
                    <a:pt x="199" y="397"/>
                    <a:pt x="214" y="399"/>
                    <a:pt x="230" y="399"/>
                  </a:cubicBezTo>
                  <a:cubicBezTo>
                    <a:pt x="310" y="399"/>
                    <a:pt x="393" y="351"/>
                    <a:pt x="412" y="256"/>
                  </a:cubicBezTo>
                  <a:cubicBezTo>
                    <a:pt x="457" y="142"/>
                    <a:pt x="389" y="51"/>
                    <a:pt x="275" y="5"/>
                  </a:cubicBezTo>
                  <a:cubicBezTo>
                    <a:pt x="260" y="2"/>
                    <a:pt x="245" y="1"/>
                    <a:pt x="2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7" name="Google Shape;4787;p26"/>
            <p:cNvSpPr/>
            <p:nvPr/>
          </p:nvSpPr>
          <p:spPr>
            <a:xfrm>
              <a:off x="6580125" y="13889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60" y="0"/>
                  </a:moveTo>
                  <a:cubicBezTo>
                    <a:pt x="92" y="0"/>
                    <a:pt x="46" y="23"/>
                    <a:pt x="23" y="91"/>
                  </a:cubicBezTo>
                  <a:cubicBezTo>
                    <a:pt x="0" y="137"/>
                    <a:pt x="46" y="183"/>
                    <a:pt x="92" y="206"/>
                  </a:cubicBezTo>
                  <a:cubicBezTo>
                    <a:pt x="104" y="210"/>
                    <a:pt x="116" y="212"/>
                    <a:pt x="127" y="212"/>
                  </a:cubicBezTo>
                  <a:cubicBezTo>
                    <a:pt x="176" y="212"/>
                    <a:pt x="210" y="174"/>
                    <a:pt x="229" y="137"/>
                  </a:cubicBezTo>
                  <a:cubicBezTo>
                    <a:pt x="252" y="69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8" name="Google Shape;4788;p26"/>
            <p:cNvSpPr/>
            <p:nvPr/>
          </p:nvSpPr>
          <p:spPr>
            <a:xfrm>
              <a:off x="6766150" y="1658150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1" y="212"/>
                    <a:pt x="46" y="281"/>
                    <a:pt x="137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3" y="121"/>
                    <a:pt x="297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9" name="Google Shape;4789;p26"/>
            <p:cNvSpPr/>
            <p:nvPr/>
          </p:nvSpPr>
          <p:spPr>
            <a:xfrm>
              <a:off x="6432900" y="10082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8" y="246"/>
                    <a:pt x="297" y="189"/>
                  </a:cubicBezTo>
                  <a:cubicBezTo>
                    <a:pt x="320" y="98"/>
                    <a:pt x="274" y="7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0" name="Google Shape;4790;p26"/>
            <p:cNvSpPr/>
            <p:nvPr/>
          </p:nvSpPr>
          <p:spPr>
            <a:xfrm>
              <a:off x="6571000" y="12998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5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51" y="6"/>
                  </a:cubicBezTo>
                  <a:cubicBezTo>
                    <a:pt x="232" y="3"/>
                    <a:pt x="213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1" name="Google Shape;4791;p26"/>
            <p:cNvSpPr/>
            <p:nvPr/>
          </p:nvSpPr>
          <p:spPr>
            <a:xfrm>
              <a:off x="6560725" y="127530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70" y="0"/>
                  </a:moveTo>
                  <a:cubicBezTo>
                    <a:pt x="97" y="0"/>
                    <a:pt x="43" y="60"/>
                    <a:pt x="23" y="119"/>
                  </a:cubicBezTo>
                  <a:cubicBezTo>
                    <a:pt x="0" y="210"/>
                    <a:pt x="46" y="279"/>
                    <a:pt x="115" y="302"/>
                  </a:cubicBezTo>
                  <a:cubicBezTo>
                    <a:pt x="130" y="306"/>
                    <a:pt x="146" y="308"/>
                    <a:pt x="161" y="308"/>
                  </a:cubicBezTo>
                  <a:cubicBezTo>
                    <a:pt x="234" y="308"/>
                    <a:pt x="297" y="263"/>
                    <a:pt x="297" y="188"/>
                  </a:cubicBezTo>
                  <a:cubicBezTo>
                    <a:pt x="320" y="119"/>
                    <a:pt x="274" y="28"/>
                    <a:pt x="206" y="5"/>
                  </a:cubicBezTo>
                  <a:cubicBezTo>
                    <a:pt x="194" y="2"/>
                    <a:pt x="182" y="0"/>
                    <a:pt x="17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2" name="Google Shape;4792;p26"/>
            <p:cNvSpPr/>
            <p:nvPr/>
          </p:nvSpPr>
          <p:spPr>
            <a:xfrm>
              <a:off x="6468850" y="109780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69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3" name="Google Shape;4793;p26"/>
            <p:cNvSpPr/>
            <p:nvPr/>
          </p:nvSpPr>
          <p:spPr>
            <a:xfrm>
              <a:off x="6707950" y="1377975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69" y="310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4" name="Google Shape;4794;p26"/>
            <p:cNvSpPr/>
            <p:nvPr/>
          </p:nvSpPr>
          <p:spPr>
            <a:xfrm>
              <a:off x="5839450" y="1408225"/>
              <a:ext cx="9150" cy="7725"/>
            </a:xfrm>
            <a:custGeom>
              <a:avLst/>
              <a:gdLst/>
              <a:ahLst/>
              <a:cxnLst/>
              <a:rect l="l" t="t" r="r" b="b"/>
              <a:pathLst>
                <a:path w="366" h="309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37" y="303"/>
                  </a:cubicBezTo>
                  <a:cubicBezTo>
                    <a:pt x="153" y="307"/>
                    <a:pt x="170" y="309"/>
                    <a:pt x="185" y="309"/>
                  </a:cubicBezTo>
                  <a:cubicBezTo>
                    <a:pt x="259" y="309"/>
                    <a:pt x="324" y="268"/>
                    <a:pt x="343" y="212"/>
                  </a:cubicBezTo>
                  <a:cubicBezTo>
                    <a:pt x="365" y="120"/>
                    <a:pt x="297" y="29"/>
                    <a:pt x="228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5" name="Google Shape;4795;p26"/>
            <p:cNvSpPr/>
            <p:nvPr/>
          </p:nvSpPr>
          <p:spPr>
            <a:xfrm>
              <a:off x="5954700" y="134320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3"/>
                    <a:pt x="47" y="348"/>
                    <a:pt x="161" y="370"/>
                  </a:cubicBezTo>
                  <a:cubicBezTo>
                    <a:pt x="173" y="373"/>
                    <a:pt x="185" y="375"/>
                    <a:pt x="197" y="375"/>
                  </a:cubicBezTo>
                  <a:cubicBezTo>
                    <a:pt x="275" y="375"/>
                    <a:pt x="346" y="313"/>
                    <a:pt x="366" y="233"/>
                  </a:cubicBezTo>
                  <a:cubicBezTo>
                    <a:pt x="389" y="142"/>
                    <a:pt x="343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6" name="Google Shape;4796;p26"/>
            <p:cNvSpPr/>
            <p:nvPr/>
          </p:nvSpPr>
          <p:spPr>
            <a:xfrm>
              <a:off x="6616075" y="1591975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24" y="0"/>
                  </a:moveTo>
                  <a:cubicBezTo>
                    <a:pt x="70" y="0"/>
                    <a:pt x="23" y="41"/>
                    <a:pt x="23" y="97"/>
                  </a:cubicBezTo>
                  <a:cubicBezTo>
                    <a:pt x="0" y="166"/>
                    <a:pt x="46" y="211"/>
                    <a:pt x="92" y="234"/>
                  </a:cubicBezTo>
                  <a:cubicBezTo>
                    <a:pt x="104" y="238"/>
                    <a:pt x="116" y="240"/>
                    <a:pt x="128" y="240"/>
                  </a:cubicBezTo>
                  <a:cubicBezTo>
                    <a:pt x="183" y="240"/>
                    <a:pt x="233" y="199"/>
                    <a:pt x="252" y="143"/>
                  </a:cubicBezTo>
                  <a:cubicBezTo>
                    <a:pt x="274" y="97"/>
                    <a:pt x="229" y="29"/>
                    <a:pt x="160" y="6"/>
                  </a:cubicBez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7" name="Google Shape;4797;p26"/>
            <p:cNvSpPr/>
            <p:nvPr/>
          </p:nvSpPr>
          <p:spPr>
            <a:xfrm>
              <a:off x="6589250" y="14795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4" y="1"/>
                  </a:moveTo>
                  <a:cubicBezTo>
                    <a:pt x="109" y="1"/>
                    <a:pt x="43" y="48"/>
                    <a:pt x="23" y="143"/>
                  </a:cubicBezTo>
                  <a:cubicBezTo>
                    <a:pt x="1" y="235"/>
                    <a:pt x="46" y="326"/>
                    <a:pt x="138" y="349"/>
                  </a:cubicBezTo>
                  <a:cubicBezTo>
                    <a:pt x="150" y="352"/>
                    <a:pt x="162" y="353"/>
                    <a:pt x="175" y="353"/>
                  </a:cubicBezTo>
                  <a:cubicBezTo>
                    <a:pt x="257" y="353"/>
                    <a:pt x="346" y="291"/>
                    <a:pt x="366" y="212"/>
                  </a:cubicBezTo>
                  <a:cubicBezTo>
                    <a:pt x="389" y="121"/>
                    <a:pt x="320" y="29"/>
                    <a:pt x="229" y="6"/>
                  </a:cubicBezTo>
                  <a:cubicBezTo>
                    <a:pt x="214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8" name="Google Shape;4798;p26"/>
            <p:cNvSpPr/>
            <p:nvPr/>
          </p:nvSpPr>
          <p:spPr>
            <a:xfrm>
              <a:off x="6485400" y="153490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7" y="1"/>
                  </a:moveTo>
                  <a:cubicBezTo>
                    <a:pt x="92" y="1"/>
                    <a:pt x="42" y="41"/>
                    <a:pt x="23" y="98"/>
                  </a:cubicBezTo>
                  <a:cubicBezTo>
                    <a:pt x="0" y="166"/>
                    <a:pt x="46" y="258"/>
                    <a:pt x="115" y="280"/>
                  </a:cubicBezTo>
                  <a:cubicBezTo>
                    <a:pt x="130" y="284"/>
                    <a:pt x="145" y="286"/>
                    <a:pt x="159" y="286"/>
                  </a:cubicBezTo>
                  <a:cubicBezTo>
                    <a:pt x="228" y="286"/>
                    <a:pt x="278" y="242"/>
                    <a:pt x="297" y="166"/>
                  </a:cubicBezTo>
                  <a:cubicBezTo>
                    <a:pt x="320" y="98"/>
                    <a:pt x="274" y="6"/>
                    <a:pt x="183" y="6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9" name="Google Shape;4799;p26"/>
            <p:cNvSpPr/>
            <p:nvPr/>
          </p:nvSpPr>
          <p:spPr>
            <a:xfrm>
              <a:off x="5448000" y="1569150"/>
              <a:ext cx="7425" cy="4725"/>
            </a:xfrm>
            <a:custGeom>
              <a:avLst/>
              <a:gdLst/>
              <a:ahLst/>
              <a:cxnLst/>
              <a:rect l="l" t="t" r="r" b="b"/>
              <a:pathLst>
                <a:path w="297" h="189" extrusionOk="0">
                  <a:moveTo>
                    <a:pt x="125" y="0"/>
                  </a:moveTo>
                  <a:cubicBezTo>
                    <a:pt x="69" y="0"/>
                    <a:pt x="19" y="44"/>
                    <a:pt x="0" y="120"/>
                  </a:cubicBezTo>
                  <a:lnTo>
                    <a:pt x="274" y="189"/>
                  </a:lnTo>
                  <a:cubicBezTo>
                    <a:pt x="297" y="120"/>
                    <a:pt x="251" y="29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0" name="Google Shape;4800;p26"/>
            <p:cNvSpPr/>
            <p:nvPr/>
          </p:nvSpPr>
          <p:spPr>
            <a:xfrm>
              <a:off x="6871725" y="17158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8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57"/>
                    <a:pt x="114" y="280"/>
                  </a:cubicBezTo>
                  <a:cubicBezTo>
                    <a:pt x="130" y="284"/>
                    <a:pt x="146" y="286"/>
                    <a:pt x="161" y="286"/>
                  </a:cubicBezTo>
                  <a:cubicBezTo>
                    <a:pt x="228" y="286"/>
                    <a:pt x="278" y="245"/>
                    <a:pt x="297" y="189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1" name="Google Shape;4801;p26"/>
            <p:cNvSpPr/>
            <p:nvPr/>
          </p:nvSpPr>
          <p:spPr>
            <a:xfrm>
              <a:off x="6868300" y="174432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11" y="0"/>
                  </a:moveTo>
                  <a:cubicBezTo>
                    <a:pt x="69" y="0"/>
                    <a:pt x="19" y="41"/>
                    <a:pt x="0" y="98"/>
                  </a:cubicBezTo>
                  <a:cubicBezTo>
                    <a:pt x="0" y="143"/>
                    <a:pt x="23" y="212"/>
                    <a:pt x="92" y="235"/>
                  </a:cubicBezTo>
                  <a:cubicBezTo>
                    <a:pt x="137" y="235"/>
                    <a:pt x="206" y="212"/>
                    <a:pt x="228" y="143"/>
                  </a:cubicBezTo>
                  <a:cubicBezTo>
                    <a:pt x="251" y="75"/>
                    <a:pt x="206" y="29"/>
                    <a:pt x="137" y="6"/>
                  </a:cubicBezTo>
                  <a:cubicBezTo>
                    <a:pt x="129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2" name="Google Shape;4802;p26"/>
            <p:cNvSpPr/>
            <p:nvPr/>
          </p:nvSpPr>
          <p:spPr>
            <a:xfrm>
              <a:off x="6243450" y="1783175"/>
              <a:ext cx="10875" cy="6400"/>
            </a:xfrm>
            <a:custGeom>
              <a:avLst/>
              <a:gdLst/>
              <a:ahLst/>
              <a:cxnLst/>
              <a:rect l="l" t="t" r="r" b="b"/>
              <a:pathLst>
                <a:path w="435" h="256" extrusionOk="0">
                  <a:moveTo>
                    <a:pt x="209" y="0"/>
                  </a:moveTo>
                  <a:cubicBezTo>
                    <a:pt x="115" y="0"/>
                    <a:pt x="40" y="65"/>
                    <a:pt x="1" y="164"/>
                  </a:cubicBezTo>
                  <a:lnTo>
                    <a:pt x="389" y="256"/>
                  </a:lnTo>
                  <a:cubicBezTo>
                    <a:pt x="434" y="141"/>
                    <a:pt x="366" y="27"/>
                    <a:pt x="252" y="4"/>
                  </a:cubicBezTo>
                  <a:cubicBezTo>
                    <a:pt x="237" y="2"/>
                    <a:pt x="222" y="0"/>
                    <a:pt x="20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3" name="Google Shape;4803;p26"/>
            <p:cNvSpPr/>
            <p:nvPr/>
          </p:nvSpPr>
          <p:spPr>
            <a:xfrm>
              <a:off x="5840575" y="1121200"/>
              <a:ext cx="8025" cy="7700"/>
            </a:xfrm>
            <a:custGeom>
              <a:avLst/>
              <a:gdLst/>
              <a:ahLst/>
              <a:cxnLst/>
              <a:rect l="l" t="t" r="r" b="b"/>
              <a:pathLst>
                <a:path w="321" h="308" extrusionOk="0">
                  <a:moveTo>
                    <a:pt x="161" y="0"/>
                  </a:moveTo>
                  <a:cubicBezTo>
                    <a:pt x="93" y="0"/>
                    <a:pt x="43" y="45"/>
                    <a:pt x="24" y="120"/>
                  </a:cubicBezTo>
                  <a:cubicBezTo>
                    <a:pt x="1" y="189"/>
                    <a:pt x="47" y="280"/>
                    <a:pt x="138" y="303"/>
                  </a:cubicBezTo>
                  <a:cubicBezTo>
                    <a:pt x="147" y="306"/>
                    <a:pt x="157" y="307"/>
                    <a:pt x="166" y="307"/>
                  </a:cubicBezTo>
                  <a:cubicBezTo>
                    <a:pt x="230" y="307"/>
                    <a:pt x="301" y="248"/>
                    <a:pt x="320" y="189"/>
                  </a:cubicBezTo>
                  <a:cubicBezTo>
                    <a:pt x="320" y="97"/>
                    <a:pt x="275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4" name="Google Shape;4804;p26"/>
            <p:cNvSpPr/>
            <p:nvPr/>
          </p:nvSpPr>
          <p:spPr>
            <a:xfrm>
              <a:off x="5744725" y="102875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0"/>
                    <a:pt x="114" y="303"/>
                  </a:cubicBezTo>
                  <a:cubicBezTo>
                    <a:pt x="127" y="306"/>
                    <a:pt x="139" y="308"/>
                    <a:pt x="151" y="308"/>
                  </a:cubicBezTo>
                  <a:cubicBezTo>
                    <a:pt x="228" y="308"/>
                    <a:pt x="297" y="248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5" name="Google Shape;4805;p26"/>
            <p:cNvSpPr/>
            <p:nvPr/>
          </p:nvSpPr>
          <p:spPr>
            <a:xfrm>
              <a:off x="6021475" y="132267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15" y="0"/>
                  </a:moveTo>
                  <a:cubicBezTo>
                    <a:pt x="132" y="0"/>
                    <a:pt x="43" y="62"/>
                    <a:pt x="23" y="141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5" y="373"/>
                    <a:pt x="191" y="375"/>
                    <a:pt x="207" y="375"/>
                  </a:cubicBezTo>
                  <a:cubicBezTo>
                    <a:pt x="287" y="375"/>
                    <a:pt x="369" y="328"/>
                    <a:pt x="389" y="233"/>
                  </a:cubicBezTo>
                  <a:cubicBezTo>
                    <a:pt x="411" y="141"/>
                    <a:pt x="366" y="27"/>
                    <a:pt x="252" y="4"/>
                  </a:cubicBezTo>
                  <a:cubicBezTo>
                    <a:pt x="240" y="1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6" name="Google Shape;4806;p26"/>
            <p:cNvSpPr/>
            <p:nvPr/>
          </p:nvSpPr>
          <p:spPr>
            <a:xfrm>
              <a:off x="5918750" y="1214250"/>
              <a:ext cx="9175" cy="8800"/>
            </a:xfrm>
            <a:custGeom>
              <a:avLst/>
              <a:gdLst/>
              <a:ahLst/>
              <a:cxnLst/>
              <a:rect l="l" t="t" r="r" b="b"/>
              <a:pathLst>
                <a:path w="367" h="352" extrusionOk="0">
                  <a:moveTo>
                    <a:pt x="193" y="0"/>
                  </a:moveTo>
                  <a:cubicBezTo>
                    <a:pt x="115" y="0"/>
                    <a:pt x="44" y="62"/>
                    <a:pt x="24" y="142"/>
                  </a:cubicBezTo>
                  <a:cubicBezTo>
                    <a:pt x="1" y="233"/>
                    <a:pt x="47" y="324"/>
                    <a:pt x="138" y="347"/>
                  </a:cubicBezTo>
                  <a:cubicBezTo>
                    <a:pt x="150" y="350"/>
                    <a:pt x="162" y="351"/>
                    <a:pt x="174" y="351"/>
                  </a:cubicBezTo>
                  <a:cubicBezTo>
                    <a:pt x="252" y="351"/>
                    <a:pt x="323" y="289"/>
                    <a:pt x="343" y="210"/>
                  </a:cubicBezTo>
                  <a:cubicBezTo>
                    <a:pt x="366" y="119"/>
                    <a:pt x="298" y="27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7" name="Google Shape;4807;p26"/>
            <p:cNvSpPr/>
            <p:nvPr/>
          </p:nvSpPr>
          <p:spPr>
            <a:xfrm>
              <a:off x="6280550" y="177860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4" y="0"/>
                    <a:pt x="43" y="63"/>
                    <a:pt x="23" y="142"/>
                  </a:cubicBezTo>
                  <a:cubicBezTo>
                    <a:pt x="0" y="233"/>
                    <a:pt x="69" y="324"/>
                    <a:pt x="160" y="347"/>
                  </a:cubicBezTo>
                  <a:cubicBezTo>
                    <a:pt x="169" y="350"/>
                    <a:pt x="179" y="352"/>
                    <a:pt x="189" y="352"/>
                  </a:cubicBezTo>
                  <a:cubicBezTo>
                    <a:pt x="257" y="352"/>
                    <a:pt x="346" y="290"/>
                    <a:pt x="365" y="210"/>
                  </a:cubicBezTo>
                  <a:cubicBezTo>
                    <a:pt x="388" y="119"/>
                    <a:pt x="320" y="28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8" name="Google Shape;4808;p26"/>
            <p:cNvSpPr/>
            <p:nvPr/>
          </p:nvSpPr>
          <p:spPr>
            <a:xfrm>
              <a:off x="5959275" y="14321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1" y="144"/>
                    <a:pt x="46" y="190"/>
                    <a:pt x="92" y="212"/>
                  </a:cubicBezTo>
                  <a:cubicBezTo>
                    <a:pt x="104" y="217"/>
                    <a:pt x="117" y="218"/>
                    <a:pt x="129" y="218"/>
                  </a:cubicBezTo>
                  <a:cubicBezTo>
                    <a:pt x="183" y="218"/>
                    <a:pt x="229" y="181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9" name="Google Shape;4809;p26"/>
            <p:cNvSpPr/>
            <p:nvPr/>
          </p:nvSpPr>
          <p:spPr>
            <a:xfrm>
              <a:off x="5970125" y="14226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1"/>
                  </a:moveTo>
                  <a:cubicBezTo>
                    <a:pt x="92" y="1"/>
                    <a:pt x="23" y="24"/>
                    <a:pt x="23" y="92"/>
                  </a:cubicBezTo>
                  <a:cubicBezTo>
                    <a:pt x="0" y="161"/>
                    <a:pt x="46" y="229"/>
                    <a:pt x="92" y="252"/>
                  </a:cubicBezTo>
                  <a:cubicBezTo>
                    <a:pt x="104" y="256"/>
                    <a:pt x="116" y="258"/>
                    <a:pt x="128" y="258"/>
                  </a:cubicBezTo>
                  <a:cubicBezTo>
                    <a:pt x="183" y="258"/>
                    <a:pt x="232" y="217"/>
                    <a:pt x="251" y="161"/>
                  </a:cubicBezTo>
                  <a:cubicBezTo>
                    <a:pt x="274" y="92"/>
                    <a:pt x="228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0" name="Google Shape;4810;p26"/>
            <p:cNvSpPr/>
            <p:nvPr/>
          </p:nvSpPr>
          <p:spPr>
            <a:xfrm>
              <a:off x="6725625" y="1401950"/>
              <a:ext cx="10875" cy="9400"/>
            </a:xfrm>
            <a:custGeom>
              <a:avLst/>
              <a:gdLst/>
              <a:ahLst/>
              <a:cxnLst/>
              <a:rect l="l" t="t" r="r" b="b"/>
              <a:pathLst>
                <a:path w="435" h="376" extrusionOk="0">
                  <a:moveTo>
                    <a:pt x="220" y="0"/>
                  </a:moveTo>
                  <a:cubicBezTo>
                    <a:pt x="132" y="0"/>
                    <a:pt x="66" y="48"/>
                    <a:pt x="47" y="143"/>
                  </a:cubicBezTo>
                  <a:cubicBezTo>
                    <a:pt x="1" y="234"/>
                    <a:pt x="69" y="349"/>
                    <a:pt x="161" y="371"/>
                  </a:cubicBezTo>
                  <a:cubicBezTo>
                    <a:pt x="176" y="374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4"/>
                  </a:cubicBezTo>
                  <a:cubicBezTo>
                    <a:pt x="435" y="120"/>
                    <a:pt x="366" y="29"/>
                    <a:pt x="275" y="6"/>
                  </a:cubicBezTo>
                  <a:cubicBezTo>
                    <a:pt x="256" y="2"/>
                    <a:pt x="237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1" name="Google Shape;4811;p26"/>
            <p:cNvSpPr/>
            <p:nvPr/>
          </p:nvSpPr>
          <p:spPr>
            <a:xfrm>
              <a:off x="6704525" y="16855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6" y="1"/>
                  </a:moveTo>
                  <a:cubicBezTo>
                    <a:pt x="132" y="1"/>
                    <a:pt x="65" y="48"/>
                    <a:pt x="46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5" y="353"/>
                    <a:pt x="191" y="354"/>
                    <a:pt x="207" y="354"/>
                  </a:cubicBezTo>
                  <a:cubicBezTo>
                    <a:pt x="287" y="354"/>
                    <a:pt x="369" y="307"/>
                    <a:pt x="388" y="212"/>
                  </a:cubicBezTo>
                  <a:cubicBezTo>
                    <a:pt x="411" y="120"/>
                    <a:pt x="343" y="29"/>
                    <a:pt x="251" y="6"/>
                  </a:cubicBezTo>
                  <a:cubicBezTo>
                    <a:pt x="236" y="3"/>
                    <a:pt x="221" y="1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2" name="Google Shape;4812;p26"/>
            <p:cNvSpPr/>
            <p:nvPr/>
          </p:nvSpPr>
          <p:spPr>
            <a:xfrm>
              <a:off x="6188100" y="151895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1"/>
                  </a:moveTo>
                  <a:cubicBezTo>
                    <a:pt x="137" y="1"/>
                    <a:pt x="63" y="63"/>
                    <a:pt x="23" y="142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195" y="396"/>
                    <a:pt x="207" y="398"/>
                    <a:pt x="220" y="398"/>
                  </a:cubicBezTo>
                  <a:cubicBezTo>
                    <a:pt x="303" y="398"/>
                    <a:pt x="391" y="336"/>
                    <a:pt x="411" y="256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3" name="Google Shape;4813;p26"/>
            <p:cNvSpPr/>
            <p:nvPr/>
          </p:nvSpPr>
          <p:spPr>
            <a:xfrm>
              <a:off x="6388400" y="15909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0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2" y="255"/>
                    <a:pt x="132" y="257"/>
                    <a:pt x="142" y="257"/>
                  </a:cubicBezTo>
                  <a:cubicBezTo>
                    <a:pt x="189" y="257"/>
                    <a:pt x="251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4" name="Google Shape;4814;p26"/>
            <p:cNvSpPr/>
            <p:nvPr/>
          </p:nvSpPr>
          <p:spPr>
            <a:xfrm>
              <a:off x="6388400" y="1611975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7"/>
                    <a:pt x="214" y="399"/>
                    <a:pt x="230" y="399"/>
                  </a:cubicBezTo>
                  <a:cubicBezTo>
                    <a:pt x="310" y="399"/>
                    <a:pt x="392" y="351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5" name="Google Shape;4815;p26"/>
            <p:cNvSpPr/>
            <p:nvPr/>
          </p:nvSpPr>
          <p:spPr>
            <a:xfrm>
              <a:off x="6497375" y="1253000"/>
              <a:ext cx="6875" cy="5900"/>
            </a:xfrm>
            <a:custGeom>
              <a:avLst/>
              <a:gdLst/>
              <a:ahLst/>
              <a:cxnLst/>
              <a:rect l="l" t="t" r="r" b="b"/>
              <a:pathLst>
                <a:path w="275" h="236" extrusionOk="0">
                  <a:moveTo>
                    <a:pt x="134" y="1"/>
                  </a:moveTo>
                  <a:cubicBezTo>
                    <a:pt x="91" y="1"/>
                    <a:pt x="42" y="38"/>
                    <a:pt x="24" y="75"/>
                  </a:cubicBezTo>
                  <a:cubicBezTo>
                    <a:pt x="1" y="144"/>
                    <a:pt x="46" y="212"/>
                    <a:pt x="115" y="235"/>
                  </a:cubicBezTo>
                  <a:cubicBezTo>
                    <a:pt x="161" y="235"/>
                    <a:pt x="229" y="212"/>
                    <a:pt x="252" y="144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6" name="Google Shape;4816;p26"/>
            <p:cNvSpPr/>
            <p:nvPr/>
          </p:nvSpPr>
          <p:spPr>
            <a:xfrm>
              <a:off x="6746750" y="1478400"/>
              <a:ext cx="9150" cy="8325"/>
            </a:xfrm>
            <a:custGeom>
              <a:avLst/>
              <a:gdLst/>
              <a:ahLst/>
              <a:cxnLst/>
              <a:rect l="l" t="t" r="r" b="b"/>
              <a:pathLst>
                <a:path w="366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30"/>
                    <a:pt x="229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7" name="Google Shape;4817;p26"/>
            <p:cNvSpPr/>
            <p:nvPr/>
          </p:nvSpPr>
          <p:spPr>
            <a:xfrm>
              <a:off x="6710800" y="164275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5" y="1"/>
                  </a:moveTo>
                  <a:cubicBezTo>
                    <a:pt x="85" y="1"/>
                    <a:pt x="23" y="41"/>
                    <a:pt x="23" y="98"/>
                  </a:cubicBezTo>
                  <a:cubicBezTo>
                    <a:pt x="0" y="189"/>
                    <a:pt x="46" y="258"/>
                    <a:pt x="115" y="280"/>
                  </a:cubicBezTo>
                  <a:cubicBezTo>
                    <a:pt x="126" y="284"/>
                    <a:pt x="139" y="286"/>
                    <a:pt x="151" y="286"/>
                  </a:cubicBezTo>
                  <a:cubicBezTo>
                    <a:pt x="212" y="286"/>
                    <a:pt x="278" y="242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1"/>
                    <a:pt x="14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8" name="Google Shape;4818;p26"/>
            <p:cNvSpPr/>
            <p:nvPr/>
          </p:nvSpPr>
          <p:spPr>
            <a:xfrm>
              <a:off x="6239450" y="1672575"/>
              <a:ext cx="8025" cy="755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206" y="0"/>
                  </a:moveTo>
                  <a:cubicBezTo>
                    <a:pt x="138" y="0"/>
                    <a:pt x="46" y="46"/>
                    <a:pt x="24" y="114"/>
                  </a:cubicBezTo>
                  <a:cubicBezTo>
                    <a:pt x="1" y="183"/>
                    <a:pt x="46" y="274"/>
                    <a:pt x="138" y="297"/>
                  </a:cubicBezTo>
                  <a:cubicBezTo>
                    <a:pt x="147" y="300"/>
                    <a:pt x="156" y="302"/>
                    <a:pt x="166" y="302"/>
                  </a:cubicBezTo>
                  <a:cubicBezTo>
                    <a:pt x="229" y="302"/>
                    <a:pt x="297" y="242"/>
                    <a:pt x="297" y="183"/>
                  </a:cubicBezTo>
                  <a:cubicBezTo>
                    <a:pt x="320" y="114"/>
                    <a:pt x="275" y="23"/>
                    <a:pt x="2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9" name="Google Shape;4819;p26"/>
            <p:cNvSpPr/>
            <p:nvPr/>
          </p:nvSpPr>
          <p:spPr>
            <a:xfrm>
              <a:off x="6507075" y="1246725"/>
              <a:ext cx="11450" cy="10250"/>
            </a:xfrm>
            <a:custGeom>
              <a:avLst/>
              <a:gdLst/>
              <a:ahLst/>
              <a:cxnLst/>
              <a:rect l="l" t="t" r="r" b="b"/>
              <a:pathLst>
                <a:path w="458" h="410" extrusionOk="0">
                  <a:moveTo>
                    <a:pt x="218" y="1"/>
                  </a:moveTo>
                  <a:cubicBezTo>
                    <a:pt x="125" y="1"/>
                    <a:pt x="43" y="49"/>
                    <a:pt x="24" y="144"/>
                  </a:cubicBezTo>
                  <a:cubicBezTo>
                    <a:pt x="1" y="258"/>
                    <a:pt x="69" y="372"/>
                    <a:pt x="161" y="395"/>
                  </a:cubicBezTo>
                  <a:cubicBezTo>
                    <a:pt x="185" y="404"/>
                    <a:pt x="209" y="409"/>
                    <a:pt x="233" y="409"/>
                  </a:cubicBezTo>
                  <a:cubicBezTo>
                    <a:pt x="319" y="409"/>
                    <a:pt x="394" y="348"/>
                    <a:pt x="412" y="258"/>
                  </a:cubicBezTo>
                  <a:cubicBezTo>
                    <a:pt x="457" y="144"/>
                    <a:pt x="389" y="30"/>
                    <a:pt x="275" y="7"/>
                  </a:cubicBezTo>
                  <a:cubicBezTo>
                    <a:pt x="256" y="3"/>
                    <a:pt x="237" y="1"/>
                    <a:pt x="21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0" name="Google Shape;4820;p26"/>
            <p:cNvSpPr/>
            <p:nvPr/>
          </p:nvSpPr>
          <p:spPr>
            <a:xfrm>
              <a:off x="5658550" y="16062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6"/>
                    <a:pt x="46" y="235"/>
                    <a:pt x="115" y="258"/>
                  </a:cubicBezTo>
                  <a:cubicBezTo>
                    <a:pt x="131" y="262"/>
                    <a:pt x="146" y="264"/>
                    <a:pt x="161" y="264"/>
                  </a:cubicBezTo>
                  <a:cubicBezTo>
                    <a:pt x="228" y="264"/>
                    <a:pt x="274" y="223"/>
                    <a:pt x="274" y="166"/>
                  </a:cubicBezTo>
                  <a:cubicBezTo>
                    <a:pt x="297" y="98"/>
                    <a:pt x="252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1" name="Google Shape;4821;p26"/>
            <p:cNvSpPr/>
            <p:nvPr/>
          </p:nvSpPr>
          <p:spPr>
            <a:xfrm>
              <a:off x="6769000" y="155787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5"/>
                  </a:cubicBezTo>
                  <a:cubicBezTo>
                    <a:pt x="1" y="183"/>
                    <a:pt x="46" y="252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2" name="Google Shape;4822;p26"/>
            <p:cNvSpPr/>
            <p:nvPr/>
          </p:nvSpPr>
          <p:spPr>
            <a:xfrm>
              <a:off x="6642325" y="148355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60" y="326"/>
                  </a:cubicBezTo>
                  <a:cubicBezTo>
                    <a:pt x="172" y="329"/>
                    <a:pt x="184" y="330"/>
                    <a:pt x="196" y="330"/>
                  </a:cubicBezTo>
                  <a:cubicBezTo>
                    <a:pt x="269" y="330"/>
                    <a:pt x="323" y="271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3" name="Google Shape;4823;p26"/>
            <p:cNvSpPr/>
            <p:nvPr/>
          </p:nvSpPr>
          <p:spPr>
            <a:xfrm>
              <a:off x="6686250" y="1541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3" y="41"/>
                    <a:pt x="24" y="98"/>
                  </a:cubicBezTo>
                  <a:cubicBezTo>
                    <a:pt x="1" y="166"/>
                    <a:pt x="47" y="235"/>
                    <a:pt x="115" y="258"/>
                  </a:cubicBezTo>
                  <a:cubicBezTo>
                    <a:pt x="184" y="258"/>
                    <a:pt x="252" y="235"/>
                    <a:pt x="275" y="166"/>
                  </a:cubicBezTo>
                  <a:cubicBezTo>
                    <a:pt x="275" y="98"/>
                    <a:pt x="229" y="29"/>
                    <a:pt x="184" y="7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4" name="Google Shape;4824;p26"/>
            <p:cNvSpPr/>
            <p:nvPr/>
          </p:nvSpPr>
          <p:spPr>
            <a:xfrm>
              <a:off x="5208900" y="94217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60" y="0"/>
                  </a:moveTo>
                  <a:cubicBezTo>
                    <a:pt x="92" y="0"/>
                    <a:pt x="23" y="23"/>
                    <a:pt x="0" y="91"/>
                  </a:cubicBezTo>
                  <a:cubicBezTo>
                    <a:pt x="0" y="160"/>
                    <a:pt x="23" y="228"/>
                    <a:pt x="92" y="228"/>
                  </a:cubicBezTo>
                  <a:cubicBezTo>
                    <a:pt x="104" y="232"/>
                    <a:pt x="116" y="234"/>
                    <a:pt x="128" y="234"/>
                  </a:cubicBezTo>
                  <a:cubicBezTo>
                    <a:pt x="182" y="234"/>
                    <a:pt x="228" y="193"/>
                    <a:pt x="228" y="137"/>
                  </a:cubicBezTo>
                  <a:cubicBezTo>
                    <a:pt x="251" y="91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5" name="Google Shape;4825;p26"/>
            <p:cNvSpPr/>
            <p:nvPr/>
          </p:nvSpPr>
          <p:spPr>
            <a:xfrm>
              <a:off x="6297100" y="10025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5" y="291"/>
                    <a:pt x="365" y="212"/>
                  </a:cubicBezTo>
                  <a:cubicBezTo>
                    <a:pt x="388" y="121"/>
                    <a:pt x="320" y="29"/>
                    <a:pt x="228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6" name="Google Shape;4826;p26"/>
            <p:cNvSpPr/>
            <p:nvPr/>
          </p:nvSpPr>
          <p:spPr>
            <a:xfrm>
              <a:off x="6605225" y="1625625"/>
              <a:ext cx="10875" cy="9425"/>
            </a:xfrm>
            <a:custGeom>
              <a:avLst/>
              <a:gdLst/>
              <a:ahLst/>
              <a:cxnLst/>
              <a:rect l="l" t="t" r="r" b="b"/>
              <a:pathLst>
                <a:path w="435" h="377" extrusionOk="0">
                  <a:moveTo>
                    <a:pt x="220" y="1"/>
                  </a:moveTo>
                  <a:cubicBezTo>
                    <a:pt x="131" y="1"/>
                    <a:pt x="62" y="49"/>
                    <a:pt x="24" y="144"/>
                  </a:cubicBezTo>
                  <a:cubicBezTo>
                    <a:pt x="1" y="235"/>
                    <a:pt x="69" y="349"/>
                    <a:pt x="161" y="372"/>
                  </a:cubicBezTo>
                  <a:cubicBezTo>
                    <a:pt x="176" y="375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5"/>
                  </a:cubicBezTo>
                  <a:cubicBezTo>
                    <a:pt x="434" y="121"/>
                    <a:pt x="366" y="30"/>
                    <a:pt x="275" y="7"/>
                  </a:cubicBezTo>
                  <a:cubicBezTo>
                    <a:pt x="256" y="3"/>
                    <a:pt x="237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7" name="Google Shape;4827;p26"/>
            <p:cNvSpPr/>
            <p:nvPr/>
          </p:nvSpPr>
          <p:spPr>
            <a:xfrm>
              <a:off x="6144150" y="659550"/>
              <a:ext cx="6875" cy="5875"/>
            </a:xfrm>
            <a:custGeom>
              <a:avLst/>
              <a:gdLst/>
              <a:ahLst/>
              <a:cxnLst/>
              <a:rect l="l" t="t" r="r" b="b"/>
              <a:pathLst>
                <a:path w="275" h="235" extrusionOk="0">
                  <a:moveTo>
                    <a:pt x="134" y="0"/>
                  </a:moveTo>
                  <a:cubicBezTo>
                    <a:pt x="91" y="0"/>
                    <a:pt x="42" y="38"/>
                    <a:pt x="24" y="75"/>
                  </a:cubicBezTo>
                  <a:cubicBezTo>
                    <a:pt x="1" y="143"/>
                    <a:pt x="47" y="212"/>
                    <a:pt x="115" y="235"/>
                  </a:cubicBezTo>
                  <a:cubicBezTo>
                    <a:pt x="184" y="235"/>
                    <a:pt x="229" y="212"/>
                    <a:pt x="252" y="143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2"/>
                    <a:pt x="143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8" name="Google Shape;4828;p26"/>
            <p:cNvSpPr/>
            <p:nvPr/>
          </p:nvSpPr>
          <p:spPr>
            <a:xfrm>
              <a:off x="6129900" y="173295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4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8" y="312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9" name="Google Shape;4829;p26"/>
            <p:cNvSpPr/>
            <p:nvPr/>
          </p:nvSpPr>
          <p:spPr>
            <a:xfrm>
              <a:off x="6334750" y="1800275"/>
              <a:ext cx="9725" cy="5850"/>
            </a:xfrm>
            <a:custGeom>
              <a:avLst/>
              <a:gdLst/>
              <a:ahLst/>
              <a:cxnLst/>
              <a:rect l="l" t="t" r="r" b="b"/>
              <a:pathLst>
                <a:path w="389" h="234" extrusionOk="0">
                  <a:moveTo>
                    <a:pt x="193" y="1"/>
                  </a:moveTo>
                  <a:cubicBezTo>
                    <a:pt x="114" y="1"/>
                    <a:pt x="40" y="63"/>
                    <a:pt x="1" y="142"/>
                  </a:cubicBezTo>
                  <a:lnTo>
                    <a:pt x="366" y="233"/>
                  </a:lnTo>
                  <a:cubicBezTo>
                    <a:pt x="389" y="142"/>
                    <a:pt x="343" y="51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0" name="Google Shape;4830;p26"/>
            <p:cNvSpPr/>
            <p:nvPr/>
          </p:nvSpPr>
          <p:spPr>
            <a:xfrm>
              <a:off x="6152150" y="1748875"/>
              <a:ext cx="6300" cy="3600"/>
            </a:xfrm>
            <a:custGeom>
              <a:avLst/>
              <a:gdLst/>
              <a:ahLst/>
              <a:cxnLst/>
              <a:rect l="l" t="t" r="r" b="b"/>
              <a:pathLst>
                <a:path w="252" h="144" extrusionOk="0">
                  <a:moveTo>
                    <a:pt x="101" y="1"/>
                  </a:moveTo>
                  <a:cubicBezTo>
                    <a:pt x="47" y="1"/>
                    <a:pt x="0" y="42"/>
                    <a:pt x="0" y="98"/>
                  </a:cubicBezTo>
                  <a:lnTo>
                    <a:pt x="229" y="144"/>
                  </a:lnTo>
                  <a:cubicBezTo>
                    <a:pt x="252" y="75"/>
                    <a:pt x="206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1" name="Google Shape;4831;p26"/>
            <p:cNvSpPr/>
            <p:nvPr/>
          </p:nvSpPr>
          <p:spPr>
            <a:xfrm>
              <a:off x="6308500" y="17762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2" y="1"/>
                  </a:moveTo>
                  <a:cubicBezTo>
                    <a:pt x="69" y="1"/>
                    <a:pt x="19" y="42"/>
                    <a:pt x="1" y="98"/>
                  </a:cubicBezTo>
                  <a:cubicBezTo>
                    <a:pt x="1" y="144"/>
                    <a:pt x="23" y="212"/>
                    <a:pt x="92" y="212"/>
                  </a:cubicBezTo>
                  <a:cubicBezTo>
                    <a:pt x="109" y="218"/>
                    <a:pt x="125" y="221"/>
                    <a:pt x="139" y="221"/>
                  </a:cubicBezTo>
                  <a:cubicBezTo>
                    <a:pt x="182" y="221"/>
                    <a:pt x="212" y="195"/>
                    <a:pt x="229" y="144"/>
                  </a:cubicBezTo>
                  <a:cubicBezTo>
                    <a:pt x="252" y="75"/>
                    <a:pt x="206" y="29"/>
                    <a:pt x="138" y="7"/>
                  </a:cubicBezTo>
                  <a:cubicBezTo>
                    <a:pt x="129" y="3"/>
                    <a:pt x="121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2" name="Google Shape;4832;p26"/>
            <p:cNvSpPr/>
            <p:nvPr/>
          </p:nvSpPr>
          <p:spPr>
            <a:xfrm>
              <a:off x="6458000" y="178825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206" y="281"/>
                    <a:pt x="275" y="258"/>
                    <a:pt x="298" y="167"/>
                  </a:cubicBezTo>
                  <a:cubicBezTo>
                    <a:pt x="298" y="98"/>
                    <a:pt x="275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3" name="Google Shape;4833;p26"/>
            <p:cNvSpPr/>
            <p:nvPr/>
          </p:nvSpPr>
          <p:spPr>
            <a:xfrm>
              <a:off x="6065425" y="170887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00" y="1"/>
                  </a:moveTo>
                  <a:cubicBezTo>
                    <a:pt x="61" y="1"/>
                    <a:pt x="23" y="26"/>
                    <a:pt x="23" y="78"/>
                  </a:cubicBezTo>
                  <a:cubicBezTo>
                    <a:pt x="0" y="123"/>
                    <a:pt x="23" y="192"/>
                    <a:pt x="91" y="215"/>
                  </a:cubicBezTo>
                  <a:cubicBezTo>
                    <a:pt x="137" y="215"/>
                    <a:pt x="205" y="192"/>
                    <a:pt x="228" y="123"/>
                  </a:cubicBezTo>
                  <a:cubicBezTo>
                    <a:pt x="228" y="78"/>
                    <a:pt x="205" y="9"/>
                    <a:pt x="137" y="9"/>
                  </a:cubicBezTo>
                  <a:cubicBezTo>
                    <a:pt x="126" y="3"/>
                    <a:pt x="113" y="1"/>
                    <a:pt x="10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4" name="Google Shape;4834;p26"/>
            <p:cNvSpPr/>
            <p:nvPr/>
          </p:nvSpPr>
          <p:spPr>
            <a:xfrm>
              <a:off x="6416350" y="1817925"/>
              <a:ext cx="8575" cy="4750"/>
            </a:xfrm>
            <a:custGeom>
              <a:avLst/>
              <a:gdLst/>
              <a:ahLst/>
              <a:cxnLst/>
              <a:rect l="l" t="t" r="r" b="b"/>
              <a:pathLst>
                <a:path w="343" h="190" extrusionOk="0">
                  <a:moveTo>
                    <a:pt x="159" y="1"/>
                  </a:moveTo>
                  <a:cubicBezTo>
                    <a:pt x="85" y="1"/>
                    <a:pt x="19" y="45"/>
                    <a:pt x="1" y="121"/>
                  </a:cubicBezTo>
                  <a:lnTo>
                    <a:pt x="320" y="189"/>
                  </a:lnTo>
                  <a:cubicBezTo>
                    <a:pt x="343" y="121"/>
                    <a:pt x="274" y="30"/>
                    <a:pt x="206" y="7"/>
                  </a:cubicBezTo>
                  <a:cubicBezTo>
                    <a:pt x="190" y="3"/>
                    <a:pt x="175" y="1"/>
                    <a:pt x="15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5" name="Google Shape;4835;p26"/>
            <p:cNvSpPr/>
            <p:nvPr/>
          </p:nvSpPr>
          <p:spPr>
            <a:xfrm>
              <a:off x="6369000" y="1797975"/>
              <a:ext cx="9725" cy="5875"/>
            </a:xfrm>
            <a:custGeom>
              <a:avLst/>
              <a:gdLst/>
              <a:ahLst/>
              <a:cxnLst/>
              <a:rect l="l" t="t" r="r" b="b"/>
              <a:pathLst>
                <a:path w="389" h="235" extrusionOk="0">
                  <a:moveTo>
                    <a:pt x="173" y="0"/>
                  </a:moveTo>
                  <a:cubicBezTo>
                    <a:pt x="86" y="0"/>
                    <a:pt x="19" y="48"/>
                    <a:pt x="0" y="143"/>
                  </a:cubicBezTo>
                  <a:lnTo>
                    <a:pt x="365" y="234"/>
                  </a:lnTo>
                  <a:cubicBezTo>
                    <a:pt x="388" y="120"/>
                    <a:pt x="320" y="29"/>
                    <a:pt x="228" y="6"/>
                  </a:cubicBezTo>
                  <a:cubicBezTo>
                    <a:pt x="209" y="2"/>
                    <a:pt x="191" y="0"/>
                    <a:pt x="17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6" name="Google Shape;4836;p26"/>
            <p:cNvSpPr/>
            <p:nvPr/>
          </p:nvSpPr>
          <p:spPr>
            <a:xfrm>
              <a:off x="6354150" y="1796825"/>
              <a:ext cx="8025" cy="4725"/>
            </a:xfrm>
            <a:custGeom>
              <a:avLst/>
              <a:gdLst/>
              <a:ahLst/>
              <a:cxnLst/>
              <a:rect l="l" t="t" r="r" b="b"/>
              <a:pathLst>
                <a:path w="321" h="189" extrusionOk="0">
                  <a:moveTo>
                    <a:pt x="146" y="0"/>
                  </a:moveTo>
                  <a:cubicBezTo>
                    <a:pt x="85" y="0"/>
                    <a:pt x="20" y="45"/>
                    <a:pt x="1" y="120"/>
                  </a:cubicBezTo>
                  <a:lnTo>
                    <a:pt x="297" y="189"/>
                  </a:lnTo>
                  <a:cubicBezTo>
                    <a:pt x="320" y="98"/>
                    <a:pt x="275" y="29"/>
                    <a:pt x="183" y="6"/>
                  </a:cubicBezTo>
                  <a:cubicBezTo>
                    <a:pt x="171" y="2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7" name="Google Shape;4837;p26"/>
            <p:cNvSpPr/>
            <p:nvPr/>
          </p:nvSpPr>
          <p:spPr>
            <a:xfrm>
              <a:off x="6318775" y="1694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89"/>
                    <a:pt x="46" y="258"/>
                    <a:pt x="137" y="281"/>
                  </a:cubicBezTo>
                  <a:cubicBezTo>
                    <a:pt x="150" y="285"/>
                    <a:pt x="162" y="287"/>
                    <a:pt x="175" y="287"/>
                  </a:cubicBezTo>
                  <a:cubicBezTo>
                    <a:pt x="236" y="287"/>
                    <a:pt x="301" y="246"/>
                    <a:pt x="320" y="189"/>
                  </a:cubicBezTo>
                  <a:cubicBezTo>
                    <a:pt x="320" y="98"/>
                    <a:pt x="274" y="30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8" name="Google Shape;4838;p26"/>
            <p:cNvSpPr/>
            <p:nvPr/>
          </p:nvSpPr>
          <p:spPr>
            <a:xfrm>
              <a:off x="6613225" y="16929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1"/>
                    <a:pt x="46" y="303"/>
                    <a:pt x="137" y="326"/>
                  </a:cubicBezTo>
                  <a:cubicBezTo>
                    <a:pt x="150" y="329"/>
                    <a:pt x="162" y="330"/>
                    <a:pt x="174" y="330"/>
                  </a:cubicBezTo>
                  <a:cubicBezTo>
                    <a:pt x="252" y="330"/>
                    <a:pt x="323" y="271"/>
                    <a:pt x="343" y="211"/>
                  </a:cubicBezTo>
                  <a:cubicBezTo>
                    <a:pt x="366" y="120"/>
                    <a:pt x="297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9" name="Google Shape;4839;p26"/>
            <p:cNvSpPr/>
            <p:nvPr/>
          </p:nvSpPr>
          <p:spPr>
            <a:xfrm>
              <a:off x="6205800" y="1687825"/>
              <a:ext cx="6300" cy="6025"/>
            </a:xfrm>
            <a:custGeom>
              <a:avLst/>
              <a:gdLst/>
              <a:ahLst/>
              <a:cxnLst/>
              <a:rect l="l" t="t" r="r" b="b"/>
              <a:pathLst>
                <a:path w="252" h="241" extrusionOk="0">
                  <a:moveTo>
                    <a:pt x="122" y="1"/>
                  </a:moveTo>
                  <a:cubicBezTo>
                    <a:pt x="68" y="1"/>
                    <a:pt x="19" y="38"/>
                    <a:pt x="0" y="75"/>
                  </a:cubicBezTo>
                  <a:cubicBezTo>
                    <a:pt x="0" y="144"/>
                    <a:pt x="23" y="212"/>
                    <a:pt x="91" y="235"/>
                  </a:cubicBezTo>
                  <a:cubicBezTo>
                    <a:pt x="103" y="239"/>
                    <a:pt x="116" y="241"/>
                    <a:pt x="127" y="241"/>
                  </a:cubicBezTo>
                  <a:cubicBezTo>
                    <a:pt x="183" y="241"/>
                    <a:pt x="232" y="200"/>
                    <a:pt x="251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0" name="Google Shape;4840;p26"/>
            <p:cNvSpPr/>
            <p:nvPr/>
          </p:nvSpPr>
          <p:spPr>
            <a:xfrm>
              <a:off x="5923325" y="153047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60" y="1"/>
                  </a:moveTo>
                  <a:cubicBezTo>
                    <a:pt x="92" y="1"/>
                    <a:pt x="46" y="24"/>
                    <a:pt x="23" y="92"/>
                  </a:cubicBezTo>
                  <a:cubicBezTo>
                    <a:pt x="1" y="161"/>
                    <a:pt x="46" y="206"/>
                    <a:pt x="115" y="229"/>
                  </a:cubicBezTo>
                  <a:cubicBezTo>
                    <a:pt x="123" y="233"/>
                    <a:pt x="132" y="235"/>
                    <a:pt x="141" y="235"/>
                  </a:cubicBezTo>
                  <a:cubicBezTo>
                    <a:pt x="183" y="235"/>
                    <a:pt x="233" y="194"/>
                    <a:pt x="252" y="138"/>
                  </a:cubicBezTo>
                  <a:cubicBezTo>
                    <a:pt x="252" y="92"/>
                    <a:pt x="229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1" name="Google Shape;4841;p26"/>
            <p:cNvSpPr/>
            <p:nvPr/>
          </p:nvSpPr>
          <p:spPr>
            <a:xfrm>
              <a:off x="6334175" y="1718075"/>
              <a:ext cx="8600" cy="7600"/>
            </a:xfrm>
            <a:custGeom>
              <a:avLst/>
              <a:gdLst/>
              <a:ahLst/>
              <a:cxnLst/>
              <a:rect l="l" t="t" r="r" b="b"/>
              <a:pathLst>
                <a:path w="344" h="304" extrusionOk="0">
                  <a:moveTo>
                    <a:pt x="169" y="1"/>
                  </a:moveTo>
                  <a:cubicBezTo>
                    <a:pt x="108" y="1"/>
                    <a:pt x="42" y="45"/>
                    <a:pt x="24" y="120"/>
                  </a:cubicBezTo>
                  <a:cubicBezTo>
                    <a:pt x="1" y="189"/>
                    <a:pt x="69" y="280"/>
                    <a:pt x="138" y="303"/>
                  </a:cubicBezTo>
                  <a:cubicBezTo>
                    <a:pt x="229" y="303"/>
                    <a:pt x="297" y="257"/>
                    <a:pt x="320" y="189"/>
                  </a:cubicBezTo>
                  <a:cubicBezTo>
                    <a:pt x="343" y="98"/>
                    <a:pt x="297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2" name="Google Shape;4842;p26"/>
            <p:cNvSpPr/>
            <p:nvPr/>
          </p:nvSpPr>
          <p:spPr>
            <a:xfrm>
              <a:off x="6372975" y="1804025"/>
              <a:ext cx="9725" cy="5525"/>
            </a:xfrm>
            <a:custGeom>
              <a:avLst/>
              <a:gdLst/>
              <a:ahLst/>
              <a:cxnLst/>
              <a:rect l="l" t="t" r="r" b="b"/>
              <a:pathLst>
                <a:path w="389" h="221" extrusionOk="0">
                  <a:moveTo>
                    <a:pt x="167" y="0"/>
                  </a:moveTo>
                  <a:cubicBezTo>
                    <a:pt x="92" y="0"/>
                    <a:pt x="19" y="58"/>
                    <a:pt x="1" y="129"/>
                  </a:cubicBezTo>
                  <a:lnTo>
                    <a:pt x="366" y="220"/>
                  </a:lnTo>
                  <a:cubicBezTo>
                    <a:pt x="389" y="129"/>
                    <a:pt x="320" y="38"/>
                    <a:pt x="229" y="15"/>
                  </a:cubicBezTo>
                  <a:cubicBezTo>
                    <a:pt x="209" y="5"/>
                    <a:pt x="188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3" name="Google Shape;4843;p26"/>
            <p:cNvSpPr/>
            <p:nvPr/>
          </p:nvSpPr>
          <p:spPr>
            <a:xfrm>
              <a:off x="6238875" y="174490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84" y="257"/>
                    <a:pt x="252" y="21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4" name="Google Shape;4844;p26"/>
            <p:cNvSpPr/>
            <p:nvPr/>
          </p:nvSpPr>
          <p:spPr>
            <a:xfrm>
              <a:off x="6459725" y="1579975"/>
              <a:ext cx="8575" cy="8175"/>
            </a:xfrm>
            <a:custGeom>
              <a:avLst/>
              <a:gdLst/>
              <a:ahLst/>
              <a:cxnLst/>
              <a:rect l="l" t="t" r="r" b="b"/>
              <a:pathLst>
                <a:path w="343" h="327" extrusionOk="0">
                  <a:moveTo>
                    <a:pt x="169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229" y="326"/>
                    <a:pt x="297" y="281"/>
                    <a:pt x="320" y="212"/>
                  </a:cubicBezTo>
                  <a:cubicBezTo>
                    <a:pt x="343" y="121"/>
                    <a:pt x="297" y="29"/>
                    <a:pt x="206" y="7"/>
                  </a:cubicBezTo>
                  <a:cubicBezTo>
                    <a:pt x="194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5" name="Google Shape;4845;p26"/>
            <p:cNvSpPr/>
            <p:nvPr/>
          </p:nvSpPr>
          <p:spPr>
            <a:xfrm>
              <a:off x="6324475" y="1790000"/>
              <a:ext cx="10875" cy="10525"/>
            </a:xfrm>
            <a:custGeom>
              <a:avLst/>
              <a:gdLst/>
              <a:ahLst/>
              <a:cxnLst/>
              <a:rect l="l" t="t" r="r" b="b"/>
              <a:pathLst>
                <a:path w="435" h="421" extrusionOk="0">
                  <a:moveTo>
                    <a:pt x="231" y="1"/>
                  </a:moveTo>
                  <a:cubicBezTo>
                    <a:pt x="133" y="1"/>
                    <a:pt x="43" y="66"/>
                    <a:pt x="24" y="165"/>
                  </a:cubicBezTo>
                  <a:cubicBezTo>
                    <a:pt x="1" y="279"/>
                    <a:pt x="69" y="371"/>
                    <a:pt x="160" y="416"/>
                  </a:cubicBezTo>
                  <a:cubicBezTo>
                    <a:pt x="175" y="419"/>
                    <a:pt x="190" y="421"/>
                    <a:pt x="205" y="421"/>
                  </a:cubicBezTo>
                  <a:cubicBezTo>
                    <a:pt x="303" y="421"/>
                    <a:pt x="392" y="356"/>
                    <a:pt x="412" y="256"/>
                  </a:cubicBezTo>
                  <a:cubicBezTo>
                    <a:pt x="434" y="165"/>
                    <a:pt x="366" y="51"/>
                    <a:pt x="275" y="5"/>
                  </a:cubicBezTo>
                  <a:cubicBezTo>
                    <a:pt x="260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6" name="Google Shape;4846;p26"/>
            <p:cNvSpPr/>
            <p:nvPr/>
          </p:nvSpPr>
          <p:spPr>
            <a:xfrm>
              <a:off x="6348450" y="17346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0" y="234"/>
                    <a:pt x="69" y="325"/>
                    <a:pt x="160" y="348"/>
                  </a:cubicBezTo>
                  <a:cubicBezTo>
                    <a:pt x="176" y="352"/>
                    <a:pt x="191" y="354"/>
                    <a:pt x="207" y="354"/>
                  </a:cubicBezTo>
                  <a:cubicBezTo>
                    <a:pt x="281" y="354"/>
                    <a:pt x="347" y="309"/>
                    <a:pt x="366" y="234"/>
                  </a:cubicBezTo>
                  <a:cubicBezTo>
                    <a:pt x="388" y="119"/>
                    <a:pt x="343" y="28"/>
                    <a:pt x="251" y="5"/>
                  </a:cubicBezTo>
                  <a:cubicBezTo>
                    <a:pt x="239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7" name="Google Shape;4847;p26"/>
            <p:cNvSpPr/>
            <p:nvPr/>
          </p:nvSpPr>
          <p:spPr>
            <a:xfrm>
              <a:off x="6425475" y="176662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6" y="0"/>
                  </a:moveTo>
                  <a:cubicBezTo>
                    <a:pt x="137" y="0"/>
                    <a:pt x="63" y="62"/>
                    <a:pt x="24" y="141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4"/>
                    <a:pt x="198" y="374"/>
                  </a:cubicBezTo>
                  <a:cubicBezTo>
                    <a:pt x="280" y="374"/>
                    <a:pt x="369" y="312"/>
                    <a:pt x="389" y="233"/>
                  </a:cubicBezTo>
                  <a:cubicBezTo>
                    <a:pt x="412" y="141"/>
                    <a:pt x="343" y="50"/>
                    <a:pt x="252" y="5"/>
                  </a:cubicBezTo>
                  <a:cubicBezTo>
                    <a:pt x="240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8" name="Google Shape;4848;p26"/>
            <p:cNvSpPr/>
            <p:nvPr/>
          </p:nvSpPr>
          <p:spPr>
            <a:xfrm>
              <a:off x="6177825" y="1738625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46" y="303"/>
                    <a:pt x="138" y="326"/>
                  </a:cubicBezTo>
                  <a:cubicBezTo>
                    <a:pt x="153" y="330"/>
                    <a:pt x="169" y="331"/>
                    <a:pt x="184" y="331"/>
                  </a:cubicBezTo>
                  <a:cubicBezTo>
                    <a:pt x="258" y="331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9" name="Google Shape;4849;p26"/>
            <p:cNvSpPr/>
            <p:nvPr/>
          </p:nvSpPr>
          <p:spPr>
            <a:xfrm>
              <a:off x="6293100" y="1722675"/>
              <a:ext cx="10850" cy="9950"/>
            </a:xfrm>
            <a:custGeom>
              <a:avLst/>
              <a:gdLst/>
              <a:ahLst/>
              <a:cxnLst/>
              <a:rect l="l" t="t" r="r" b="b"/>
              <a:pathLst>
                <a:path w="434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7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1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0" name="Google Shape;4850;p26"/>
            <p:cNvSpPr/>
            <p:nvPr/>
          </p:nvSpPr>
          <p:spPr>
            <a:xfrm>
              <a:off x="6088250" y="1740375"/>
              <a:ext cx="8000" cy="5250"/>
            </a:xfrm>
            <a:custGeom>
              <a:avLst/>
              <a:gdLst/>
              <a:ahLst/>
              <a:cxnLst/>
              <a:rect l="l" t="t" r="r" b="b"/>
              <a:pathLst>
                <a:path w="320" h="210" extrusionOk="0">
                  <a:moveTo>
                    <a:pt x="154" y="0"/>
                  </a:moveTo>
                  <a:cubicBezTo>
                    <a:pt x="91" y="0"/>
                    <a:pt x="20" y="59"/>
                    <a:pt x="0" y="119"/>
                  </a:cubicBezTo>
                  <a:lnTo>
                    <a:pt x="297" y="210"/>
                  </a:lnTo>
                  <a:cubicBezTo>
                    <a:pt x="320" y="119"/>
                    <a:pt x="274" y="27"/>
                    <a:pt x="183" y="5"/>
                  </a:cubicBezTo>
                  <a:cubicBezTo>
                    <a:pt x="173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1" name="Google Shape;4851;p26"/>
            <p:cNvSpPr/>
            <p:nvPr/>
          </p:nvSpPr>
          <p:spPr>
            <a:xfrm>
              <a:off x="6464850" y="1732350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1" y="0"/>
                  </a:moveTo>
                  <a:cubicBezTo>
                    <a:pt x="93" y="0"/>
                    <a:pt x="42" y="44"/>
                    <a:pt x="24" y="120"/>
                  </a:cubicBezTo>
                  <a:cubicBezTo>
                    <a:pt x="1" y="189"/>
                    <a:pt x="46" y="280"/>
                    <a:pt x="138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4"/>
                    <a:pt x="320" y="189"/>
                  </a:cubicBezTo>
                  <a:cubicBezTo>
                    <a:pt x="343" y="120"/>
                    <a:pt x="297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2" name="Google Shape;4852;p26"/>
            <p:cNvSpPr/>
            <p:nvPr/>
          </p:nvSpPr>
          <p:spPr>
            <a:xfrm>
              <a:off x="6499675" y="1826075"/>
              <a:ext cx="6850" cy="6450"/>
            </a:xfrm>
            <a:custGeom>
              <a:avLst/>
              <a:gdLst/>
              <a:ahLst/>
              <a:cxnLst/>
              <a:rect l="l" t="t" r="r" b="b"/>
              <a:pathLst>
                <a:path w="274" h="258" extrusionOk="0">
                  <a:moveTo>
                    <a:pt x="183" y="0"/>
                  </a:moveTo>
                  <a:cubicBezTo>
                    <a:pt x="114" y="0"/>
                    <a:pt x="46" y="23"/>
                    <a:pt x="23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6" y="255"/>
                    <a:pt x="138" y="257"/>
                    <a:pt x="150" y="257"/>
                  </a:cubicBezTo>
                  <a:cubicBezTo>
                    <a:pt x="206" y="257"/>
                    <a:pt x="255" y="216"/>
                    <a:pt x="274" y="160"/>
                  </a:cubicBezTo>
                  <a:cubicBezTo>
                    <a:pt x="274" y="92"/>
                    <a:pt x="251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3" name="Google Shape;4853;p26"/>
            <p:cNvSpPr/>
            <p:nvPr/>
          </p:nvSpPr>
          <p:spPr>
            <a:xfrm>
              <a:off x="6579550" y="18500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15" y="0"/>
                  </a:moveTo>
                  <a:cubicBezTo>
                    <a:pt x="69" y="0"/>
                    <a:pt x="1" y="23"/>
                    <a:pt x="1" y="91"/>
                  </a:cubicBezTo>
                  <a:lnTo>
                    <a:pt x="206" y="137"/>
                  </a:lnTo>
                  <a:cubicBezTo>
                    <a:pt x="206" y="68"/>
                    <a:pt x="183" y="23"/>
                    <a:pt x="1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4" name="Google Shape;4854;p26"/>
            <p:cNvSpPr/>
            <p:nvPr/>
          </p:nvSpPr>
          <p:spPr>
            <a:xfrm>
              <a:off x="6827775" y="149495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1"/>
                  </a:moveTo>
                  <a:cubicBezTo>
                    <a:pt x="93" y="1"/>
                    <a:pt x="42" y="45"/>
                    <a:pt x="23" y="121"/>
                  </a:cubicBezTo>
                  <a:cubicBezTo>
                    <a:pt x="1" y="189"/>
                    <a:pt x="46" y="281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9" y="246"/>
                    <a:pt x="297" y="189"/>
                  </a:cubicBezTo>
                  <a:cubicBezTo>
                    <a:pt x="320" y="98"/>
                    <a:pt x="275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5" name="Google Shape;4855;p26"/>
            <p:cNvSpPr/>
            <p:nvPr/>
          </p:nvSpPr>
          <p:spPr>
            <a:xfrm>
              <a:off x="6799250" y="173637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2" y="373"/>
                    <a:pt x="185" y="374"/>
                    <a:pt x="197" y="374"/>
                  </a:cubicBezTo>
                  <a:cubicBezTo>
                    <a:pt x="280" y="374"/>
                    <a:pt x="369" y="312"/>
                    <a:pt x="388" y="233"/>
                  </a:cubicBezTo>
                  <a:cubicBezTo>
                    <a:pt x="411" y="142"/>
                    <a:pt x="343" y="28"/>
                    <a:pt x="251" y="5"/>
                  </a:cubicBezTo>
                  <a:cubicBezTo>
                    <a:pt x="239" y="2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6" name="Google Shape;4856;p26"/>
            <p:cNvSpPr/>
            <p:nvPr/>
          </p:nvSpPr>
          <p:spPr>
            <a:xfrm>
              <a:off x="6263425" y="1662725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69" y="1"/>
                  </a:moveTo>
                  <a:cubicBezTo>
                    <a:pt x="108" y="1"/>
                    <a:pt x="42" y="45"/>
                    <a:pt x="23" y="120"/>
                  </a:cubicBezTo>
                  <a:cubicBezTo>
                    <a:pt x="0" y="189"/>
                    <a:pt x="46" y="280"/>
                    <a:pt x="137" y="280"/>
                  </a:cubicBezTo>
                  <a:cubicBezTo>
                    <a:pt x="149" y="284"/>
                    <a:pt x="162" y="286"/>
                    <a:pt x="173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120"/>
                    <a:pt x="274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7" name="Google Shape;4857;p26"/>
            <p:cNvSpPr/>
            <p:nvPr/>
          </p:nvSpPr>
          <p:spPr>
            <a:xfrm>
              <a:off x="6410075" y="14482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3" y="63"/>
                    <a:pt x="23" y="142"/>
                  </a:cubicBezTo>
                  <a:cubicBezTo>
                    <a:pt x="1" y="233"/>
                    <a:pt x="46" y="325"/>
                    <a:pt x="137" y="347"/>
                  </a:cubicBezTo>
                  <a:cubicBezTo>
                    <a:pt x="153" y="351"/>
                    <a:pt x="169" y="353"/>
                    <a:pt x="186" y="353"/>
                  </a:cubicBezTo>
                  <a:cubicBezTo>
                    <a:pt x="265" y="353"/>
                    <a:pt x="347" y="309"/>
                    <a:pt x="366" y="233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8" name="Google Shape;4858;p26"/>
            <p:cNvSpPr/>
            <p:nvPr/>
          </p:nvSpPr>
          <p:spPr>
            <a:xfrm>
              <a:off x="6130475" y="1591750"/>
              <a:ext cx="10850" cy="9650"/>
            </a:xfrm>
            <a:custGeom>
              <a:avLst/>
              <a:gdLst/>
              <a:ahLst/>
              <a:cxnLst/>
              <a:rect l="l" t="t" r="r" b="b"/>
              <a:pathLst>
                <a:path w="434" h="386" extrusionOk="0">
                  <a:moveTo>
                    <a:pt x="191" y="1"/>
                  </a:moveTo>
                  <a:cubicBezTo>
                    <a:pt x="115" y="1"/>
                    <a:pt x="41" y="62"/>
                    <a:pt x="23" y="152"/>
                  </a:cubicBezTo>
                  <a:cubicBezTo>
                    <a:pt x="0" y="243"/>
                    <a:pt x="46" y="357"/>
                    <a:pt x="160" y="380"/>
                  </a:cubicBezTo>
                  <a:cubicBezTo>
                    <a:pt x="179" y="384"/>
                    <a:pt x="197" y="386"/>
                    <a:pt x="215" y="386"/>
                  </a:cubicBezTo>
                  <a:cubicBezTo>
                    <a:pt x="303" y="386"/>
                    <a:pt x="369" y="338"/>
                    <a:pt x="388" y="243"/>
                  </a:cubicBezTo>
                  <a:cubicBezTo>
                    <a:pt x="434" y="129"/>
                    <a:pt x="365" y="38"/>
                    <a:pt x="251" y="15"/>
                  </a:cubicBezTo>
                  <a:cubicBezTo>
                    <a:pt x="232" y="5"/>
                    <a:pt x="211" y="1"/>
                    <a:pt x="19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9" name="Google Shape;4859;p26"/>
            <p:cNvSpPr/>
            <p:nvPr/>
          </p:nvSpPr>
          <p:spPr>
            <a:xfrm>
              <a:off x="6660025" y="1722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7"/>
                  </a:cubicBezTo>
                  <a:cubicBezTo>
                    <a:pt x="0" y="189"/>
                    <a:pt x="46" y="257"/>
                    <a:pt x="114" y="257"/>
                  </a:cubicBezTo>
                  <a:cubicBezTo>
                    <a:pt x="126" y="261"/>
                    <a:pt x="138" y="263"/>
                    <a:pt x="150" y="263"/>
                  </a:cubicBezTo>
                  <a:cubicBezTo>
                    <a:pt x="205" y="263"/>
                    <a:pt x="255" y="222"/>
                    <a:pt x="274" y="166"/>
                  </a:cubicBezTo>
                  <a:cubicBezTo>
                    <a:pt x="297" y="97"/>
                    <a:pt x="251" y="29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0" name="Google Shape;4860;p26"/>
            <p:cNvSpPr/>
            <p:nvPr/>
          </p:nvSpPr>
          <p:spPr>
            <a:xfrm>
              <a:off x="6325625" y="1467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5" y="22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1" name="Google Shape;4861;p26"/>
            <p:cNvSpPr/>
            <p:nvPr/>
          </p:nvSpPr>
          <p:spPr>
            <a:xfrm>
              <a:off x="6745600" y="178430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1"/>
                  </a:moveTo>
                  <a:cubicBezTo>
                    <a:pt x="132" y="1"/>
                    <a:pt x="43" y="63"/>
                    <a:pt x="24" y="142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5"/>
                    <a:pt x="198" y="375"/>
                  </a:cubicBezTo>
                  <a:cubicBezTo>
                    <a:pt x="280" y="375"/>
                    <a:pt x="369" y="313"/>
                    <a:pt x="389" y="233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2" name="Google Shape;4862;p26"/>
            <p:cNvSpPr/>
            <p:nvPr/>
          </p:nvSpPr>
          <p:spPr>
            <a:xfrm>
              <a:off x="6322775" y="95912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58"/>
                    <a:pt x="114" y="258"/>
                  </a:cubicBezTo>
                  <a:cubicBezTo>
                    <a:pt x="126" y="262"/>
                    <a:pt x="139" y="264"/>
                    <a:pt x="150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3" name="Google Shape;4863;p26"/>
            <p:cNvSpPr/>
            <p:nvPr/>
          </p:nvSpPr>
          <p:spPr>
            <a:xfrm>
              <a:off x="6056850" y="16581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5" y="1"/>
                  </a:moveTo>
                  <a:cubicBezTo>
                    <a:pt x="76" y="1"/>
                    <a:pt x="42" y="38"/>
                    <a:pt x="23" y="75"/>
                  </a:cubicBezTo>
                  <a:cubicBezTo>
                    <a:pt x="1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3" y="221"/>
                  </a:cubicBezTo>
                  <a:cubicBezTo>
                    <a:pt x="192" y="221"/>
                    <a:pt x="235" y="195"/>
                    <a:pt x="252" y="144"/>
                  </a:cubicBezTo>
                  <a:cubicBezTo>
                    <a:pt x="252" y="75"/>
                    <a:pt x="229" y="7"/>
                    <a:pt x="160" y="7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4" name="Google Shape;4864;p26"/>
            <p:cNvSpPr/>
            <p:nvPr/>
          </p:nvSpPr>
          <p:spPr>
            <a:xfrm>
              <a:off x="5737300" y="13408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2" y="221"/>
                  </a:cubicBezTo>
                  <a:cubicBezTo>
                    <a:pt x="190" y="221"/>
                    <a:pt x="229" y="195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5" name="Google Shape;4865;p26"/>
            <p:cNvSpPr/>
            <p:nvPr/>
          </p:nvSpPr>
          <p:spPr>
            <a:xfrm>
              <a:off x="5794375" y="16382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6" y="0"/>
                  </a:moveTo>
                  <a:cubicBezTo>
                    <a:pt x="85" y="0"/>
                    <a:pt x="23" y="44"/>
                    <a:pt x="23" y="120"/>
                  </a:cubicBezTo>
                  <a:cubicBezTo>
                    <a:pt x="0" y="188"/>
                    <a:pt x="46" y="257"/>
                    <a:pt x="114" y="280"/>
                  </a:cubicBezTo>
                  <a:cubicBezTo>
                    <a:pt x="126" y="284"/>
                    <a:pt x="139" y="286"/>
                    <a:pt x="152" y="286"/>
                  </a:cubicBezTo>
                  <a:cubicBezTo>
                    <a:pt x="213" y="286"/>
                    <a:pt x="278" y="245"/>
                    <a:pt x="297" y="188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6" name="Google Shape;4866;p26"/>
            <p:cNvSpPr/>
            <p:nvPr/>
          </p:nvSpPr>
          <p:spPr>
            <a:xfrm>
              <a:off x="5722475" y="1634200"/>
              <a:ext cx="6850" cy="6025"/>
            </a:xfrm>
            <a:custGeom>
              <a:avLst/>
              <a:gdLst/>
              <a:ahLst/>
              <a:cxnLst/>
              <a:rect l="l" t="t" r="r" b="b"/>
              <a:pathLst>
                <a:path w="274" h="241" extrusionOk="0">
                  <a:moveTo>
                    <a:pt x="126" y="0"/>
                  </a:moveTo>
                  <a:cubicBezTo>
                    <a:pt x="76" y="0"/>
                    <a:pt x="42" y="41"/>
                    <a:pt x="23" y="97"/>
                  </a:cubicBezTo>
                  <a:cubicBezTo>
                    <a:pt x="0" y="143"/>
                    <a:pt x="46" y="211"/>
                    <a:pt x="114" y="234"/>
                  </a:cubicBezTo>
                  <a:cubicBezTo>
                    <a:pt x="122" y="238"/>
                    <a:pt x="131" y="240"/>
                    <a:pt x="140" y="240"/>
                  </a:cubicBezTo>
                  <a:cubicBezTo>
                    <a:pt x="183" y="240"/>
                    <a:pt x="232" y="199"/>
                    <a:pt x="251" y="143"/>
                  </a:cubicBezTo>
                  <a:cubicBezTo>
                    <a:pt x="274" y="75"/>
                    <a:pt x="228" y="29"/>
                    <a:pt x="160" y="6"/>
                  </a:cubicBezTo>
                  <a:cubicBezTo>
                    <a:pt x="148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7" name="Google Shape;4867;p26"/>
            <p:cNvSpPr/>
            <p:nvPr/>
          </p:nvSpPr>
          <p:spPr>
            <a:xfrm>
              <a:off x="5786375" y="157085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8" name="Google Shape;4868;p26"/>
            <p:cNvSpPr/>
            <p:nvPr/>
          </p:nvSpPr>
          <p:spPr>
            <a:xfrm>
              <a:off x="5453125" y="1403075"/>
              <a:ext cx="6875" cy="6050"/>
            </a:xfrm>
            <a:custGeom>
              <a:avLst/>
              <a:gdLst/>
              <a:ahLst/>
              <a:cxnLst/>
              <a:rect l="l" t="t" r="r" b="b"/>
              <a:pathLst>
                <a:path w="275" h="242" extrusionOk="0">
                  <a:moveTo>
                    <a:pt x="124" y="1"/>
                  </a:moveTo>
                  <a:cubicBezTo>
                    <a:pt x="70" y="1"/>
                    <a:pt x="23" y="42"/>
                    <a:pt x="23" y="98"/>
                  </a:cubicBezTo>
                  <a:cubicBezTo>
                    <a:pt x="0" y="167"/>
                    <a:pt x="46" y="235"/>
                    <a:pt x="92" y="235"/>
                  </a:cubicBezTo>
                  <a:cubicBezTo>
                    <a:pt x="104" y="239"/>
                    <a:pt x="116" y="241"/>
                    <a:pt x="128" y="241"/>
                  </a:cubicBezTo>
                  <a:cubicBezTo>
                    <a:pt x="183" y="241"/>
                    <a:pt x="233" y="200"/>
                    <a:pt x="252" y="144"/>
                  </a:cubicBezTo>
                  <a:cubicBezTo>
                    <a:pt x="274" y="98"/>
                    <a:pt x="229" y="30"/>
                    <a:pt x="160" y="7"/>
                  </a:cubicBezTo>
                  <a:cubicBezTo>
                    <a:pt x="148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9" name="Google Shape;4869;p26"/>
            <p:cNvSpPr/>
            <p:nvPr/>
          </p:nvSpPr>
          <p:spPr>
            <a:xfrm>
              <a:off x="5689925" y="1594850"/>
              <a:ext cx="10300" cy="9075"/>
            </a:xfrm>
            <a:custGeom>
              <a:avLst/>
              <a:gdLst/>
              <a:ahLst/>
              <a:cxnLst/>
              <a:rect l="l" t="t" r="r" b="b"/>
              <a:pathLst>
                <a:path w="412" h="363" extrusionOk="0">
                  <a:moveTo>
                    <a:pt x="216" y="1"/>
                  </a:moveTo>
                  <a:cubicBezTo>
                    <a:pt x="138" y="1"/>
                    <a:pt x="66" y="63"/>
                    <a:pt x="47" y="142"/>
                  </a:cubicBezTo>
                  <a:cubicBezTo>
                    <a:pt x="1" y="233"/>
                    <a:pt x="69" y="325"/>
                    <a:pt x="161" y="347"/>
                  </a:cubicBezTo>
                  <a:cubicBezTo>
                    <a:pt x="181" y="358"/>
                    <a:pt x="202" y="362"/>
                    <a:pt x="223" y="362"/>
                  </a:cubicBezTo>
                  <a:cubicBezTo>
                    <a:pt x="298" y="362"/>
                    <a:pt x="371" y="305"/>
                    <a:pt x="389" y="233"/>
                  </a:cubicBezTo>
                  <a:cubicBezTo>
                    <a:pt x="412" y="142"/>
                    <a:pt x="343" y="28"/>
                    <a:pt x="252" y="5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0" name="Google Shape;4870;p26"/>
            <p:cNvSpPr/>
            <p:nvPr/>
          </p:nvSpPr>
          <p:spPr>
            <a:xfrm>
              <a:off x="5938150" y="1702675"/>
              <a:ext cx="8600" cy="4725"/>
            </a:xfrm>
            <a:custGeom>
              <a:avLst/>
              <a:gdLst/>
              <a:ahLst/>
              <a:cxnLst/>
              <a:rect l="l" t="t" r="r" b="b"/>
              <a:pathLst>
                <a:path w="344" h="18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lnTo>
                    <a:pt x="321" y="189"/>
                  </a:lnTo>
                  <a:cubicBezTo>
                    <a:pt x="343" y="120"/>
                    <a:pt x="275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1" name="Google Shape;4871;p26"/>
            <p:cNvSpPr/>
            <p:nvPr/>
          </p:nvSpPr>
          <p:spPr>
            <a:xfrm>
              <a:off x="5751575" y="1442450"/>
              <a:ext cx="6850" cy="5900"/>
            </a:xfrm>
            <a:custGeom>
              <a:avLst/>
              <a:gdLst/>
              <a:ahLst/>
              <a:cxnLst/>
              <a:rect l="l" t="t" r="r" b="b"/>
              <a:pathLst>
                <a:path w="274" h="236" extrusionOk="0">
                  <a:moveTo>
                    <a:pt x="134" y="1"/>
                  </a:moveTo>
                  <a:cubicBezTo>
                    <a:pt x="91" y="1"/>
                    <a:pt x="42" y="42"/>
                    <a:pt x="23" y="98"/>
                  </a:cubicBezTo>
                  <a:cubicBezTo>
                    <a:pt x="0" y="144"/>
                    <a:pt x="46" y="212"/>
                    <a:pt x="114" y="235"/>
                  </a:cubicBezTo>
                  <a:cubicBezTo>
                    <a:pt x="183" y="235"/>
                    <a:pt x="228" y="212"/>
                    <a:pt x="251" y="144"/>
                  </a:cubicBezTo>
                  <a:cubicBezTo>
                    <a:pt x="274" y="75"/>
                    <a:pt x="228" y="30"/>
                    <a:pt x="160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2" name="Google Shape;4872;p26"/>
            <p:cNvSpPr/>
            <p:nvPr/>
          </p:nvSpPr>
          <p:spPr>
            <a:xfrm>
              <a:off x="5511900" y="1395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80"/>
                    <a:pt x="115" y="280"/>
                  </a:cubicBezTo>
                  <a:cubicBezTo>
                    <a:pt x="131" y="284"/>
                    <a:pt x="146" y="286"/>
                    <a:pt x="161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2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3" name="Google Shape;4873;p26"/>
            <p:cNvSpPr/>
            <p:nvPr/>
          </p:nvSpPr>
          <p:spPr>
            <a:xfrm>
              <a:off x="5617475" y="1447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23" y="92"/>
                  </a:cubicBezTo>
                  <a:cubicBezTo>
                    <a:pt x="0" y="160"/>
                    <a:pt x="46" y="229"/>
                    <a:pt x="91" y="251"/>
                  </a:cubicBezTo>
                  <a:cubicBezTo>
                    <a:pt x="104" y="255"/>
                    <a:pt x="116" y="257"/>
                    <a:pt x="128" y="257"/>
                  </a:cubicBezTo>
                  <a:cubicBezTo>
                    <a:pt x="183" y="257"/>
                    <a:pt x="232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4" name="Google Shape;4874;p26"/>
            <p:cNvSpPr/>
            <p:nvPr/>
          </p:nvSpPr>
          <p:spPr>
            <a:xfrm>
              <a:off x="5462825" y="1391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4"/>
                  </a:cubicBezTo>
                  <a:cubicBezTo>
                    <a:pt x="1" y="183"/>
                    <a:pt x="46" y="251"/>
                    <a:pt x="115" y="274"/>
                  </a:cubicBezTo>
                  <a:cubicBezTo>
                    <a:pt x="131" y="278"/>
                    <a:pt x="146" y="280"/>
                    <a:pt x="161" y="280"/>
                  </a:cubicBezTo>
                  <a:cubicBezTo>
                    <a:pt x="229" y="280"/>
                    <a:pt x="278" y="239"/>
                    <a:pt x="297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5" name="Google Shape;4875;p26"/>
            <p:cNvSpPr/>
            <p:nvPr/>
          </p:nvSpPr>
          <p:spPr>
            <a:xfrm>
              <a:off x="6588125" y="1407075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1"/>
                    <a:pt x="137" y="303"/>
                  </a:cubicBezTo>
                  <a:cubicBezTo>
                    <a:pt x="149" y="307"/>
                    <a:pt x="161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2" y="121"/>
                    <a:pt x="297" y="29"/>
                    <a:pt x="205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6" name="Google Shape;4876;p26"/>
            <p:cNvSpPr/>
            <p:nvPr/>
          </p:nvSpPr>
          <p:spPr>
            <a:xfrm>
              <a:off x="6284525" y="990675"/>
              <a:ext cx="6325" cy="5875"/>
            </a:xfrm>
            <a:custGeom>
              <a:avLst/>
              <a:gdLst/>
              <a:ahLst/>
              <a:cxnLst/>
              <a:rect l="l" t="t" r="r" b="b"/>
              <a:pathLst>
                <a:path w="253" h="235" extrusionOk="0">
                  <a:moveTo>
                    <a:pt x="161" y="0"/>
                  </a:moveTo>
                  <a:cubicBezTo>
                    <a:pt x="92" y="0"/>
                    <a:pt x="24" y="23"/>
                    <a:pt x="24" y="91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05" y="233"/>
                    <a:pt x="117" y="234"/>
                    <a:pt x="130" y="234"/>
                  </a:cubicBezTo>
                  <a:cubicBezTo>
                    <a:pt x="184" y="234"/>
                    <a:pt x="233" y="197"/>
                    <a:pt x="252" y="160"/>
                  </a:cubicBezTo>
                  <a:cubicBezTo>
                    <a:pt x="252" y="91"/>
                    <a:pt x="229" y="23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7" name="Google Shape;4877;p26"/>
            <p:cNvSpPr/>
            <p:nvPr/>
          </p:nvSpPr>
          <p:spPr>
            <a:xfrm>
              <a:off x="5481650" y="153675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83" y="1"/>
                  </a:moveTo>
                  <a:cubicBezTo>
                    <a:pt x="115" y="1"/>
                    <a:pt x="46" y="24"/>
                    <a:pt x="24" y="92"/>
                  </a:cubicBezTo>
                  <a:cubicBezTo>
                    <a:pt x="1" y="161"/>
                    <a:pt x="46" y="229"/>
                    <a:pt x="115" y="252"/>
                  </a:cubicBezTo>
                  <a:cubicBezTo>
                    <a:pt x="127" y="256"/>
                    <a:pt x="139" y="258"/>
                    <a:pt x="151" y="258"/>
                  </a:cubicBezTo>
                  <a:cubicBezTo>
                    <a:pt x="206" y="258"/>
                    <a:pt x="256" y="217"/>
                    <a:pt x="275" y="161"/>
                  </a:cubicBezTo>
                  <a:cubicBezTo>
                    <a:pt x="297" y="92"/>
                    <a:pt x="252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8" name="Google Shape;4878;p26"/>
            <p:cNvSpPr/>
            <p:nvPr/>
          </p:nvSpPr>
          <p:spPr>
            <a:xfrm>
              <a:off x="6421500" y="11759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6" y="261"/>
                    <a:pt x="139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75"/>
                    <a:pt x="251" y="6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9" name="Google Shape;4879;p26"/>
            <p:cNvSpPr/>
            <p:nvPr/>
          </p:nvSpPr>
          <p:spPr>
            <a:xfrm>
              <a:off x="6331325" y="1109825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0"/>
                  </a:moveTo>
                  <a:cubicBezTo>
                    <a:pt x="138" y="0"/>
                    <a:pt x="66" y="62"/>
                    <a:pt x="46" y="142"/>
                  </a:cubicBezTo>
                  <a:cubicBezTo>
                    <a:pt x="1" y="256"/>
                    <a:pt x="69" y="347"/>
                    <a:pt x="183" y="393"/>
                  </a:cubicBezTo>
                  <a:cubicBezTo>
                    <a:pt x="195" y="396"/>
                    <a:pt x="207" y="397"/>
                    <a:pt x="219" y="397"/>
                  </a:cubicBezTo>
                  <a:cubicBezTo>
                    <a:pt x="302" y="397"/>
                    <a:pt x="392" y="332"/>
                    <a:pt x="411" y="233"/>
                  </a:cubicBezTo>
                  <a:cubicBezTo>
                    <a:pt x="434" y="142"/>
                    <a:pt x="366" y="27"/>
                    <a:pt x="275" y="5"/>
                  </a:cubicBezTo>
                  <a:cubicBezTo>
                    <a:pt x="260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0" name="Google Shape;4880;p26"/>
            <p:cNvSpPr/>
            <p:nvPr/>
          </p:nvSpPr>
          <p:spPr>
            <a:xfrm>
              <a:off x="6348450" y="10874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0" y="1"/>
                  </a:moveTo>
                  <a:cubicBezTo>
                    <a:pt x="62" y="1"/>
                    <a:pt x="23" y="27"/>
                    <a:pt x="23" y="78"/>
                  </a:cubicBezTo>
                  <a:cubicBezTo>
                    <a:pt x="0" y="146"/>
                    <a:pt x="46" y="215"/>
                    <a:pt x="92" y="215"/>
                  </a:cubicBezTo>
                  <a:cubicBezTo>
                    <a:pt x="104" y="219"/>
                    <a:pt x="117" y="221"/>
                    <a:pt x="129" y="221"/>
                  </a:cubicBezTo>
                  <a:cubicBezTo>
                    <a:pt x="183" y="221"/>
                    <a:pt x="229" y="184"/>
                    <a:pt x="229" y="146"/>
                  </a:cubicBezTo>
                  <a:cubicBezTo>
                    <a:pt x="251" y="78"/>
                    <a:pt x="206" y="9"/>
                    <a:pt x="160" y="9"/>
                  </a:cubicBezTo>
                  <a:cubicBezTo>
                    <a:pt x="143" y="4"/>
                    <a:pt x="126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1" name="Google Shape;4881;p26"/>
            <p:cNvSpPr/>
            <p:nvPr/>
          </p:nvSpPr>
          <p:spPr>
            <a:xfrm>
              <a:off x="6868875" y="1463050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1" y="0"/>
                  </a:moveTo>
                  <a:cubicBezTo>
                    <a:pt x="137" y="0"/>
                    <a:pt x="66" y="65"/>
                    <a:pt x="46" y="164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6"/>
                    <a:pt x="214" y="398"/>
                    <a:pt x="230" y="398"/>
                  </a:cubicBezTo>
                  <a:cubicBezTo>
                    <a:pt x="309" y="398"/>
                    <a:pt x="392" y="351"/>
                    <a:pt x="411" y="256"/>
                  </a:cubicBezTo>
                  <a:cubicBezTo>
                    <a:pt x="457" y="141"/>
                    <a:pt x="388" y="50"/>
                    <a:pt x="274" y="4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2" name="Google Shape;4882;p26"/>
            <p:cNvSpPr/>
            <p:nvPr/>
          </p:nvSpPr>
          <p:spPr>
            <a:xfrm>
              <a:off x="6204650" y="1726675"/>
              <a:ext cx="10875" cy="9375"/>
            </a:xfrm>
            <a:custGeom>
              <a:avLst/>
              <a:gdLst/>
              <a:ahLst/>
              <a:cxnLst/>
              <a:rect l="l" t="t" r="r" b="b"/>
              <a:pathLst>
                <a:path w="435" h="375" extrusionOk="0">
                  <a:moveTo>
                    <a:pt x="231" y="0"/>
                  </a:moveTo>
                  <a:cubicBezTo>
                    <a:pt x="137" y="0"/>
                    <a:pt x="66" y="62"/>
                    <a:pt x="46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9" y="312"/>
                    <a:pt x="388" y="233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3" name="Google Shape;4883;p26"/>
            <p:cNvSpPr/>
            <p:nvPr/>
          </p:nvSpPr>
          <p:spPr>
            <a:xfrm>
              <a:off x="6218350" y="14789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4" y="216"/>
                    <a:pt x="117" y="218"/>
                    <a:pt x="129" y="218"/>
                  </a:cubicBezTo>
                  <a:cubicBezTo>
                    <a:pt x="183" y="218"/>
                    <a:pt x="228" y="181"/>
                    <a:pt x="228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4" name="Google Shape;4884;p26"/>
            <p:cNvSpPr/>
            <p:nvPr/>
          </p:nvSpPr>
          <p:spPr>
            <a:xfrm>
              <a:off x="5850850" y="154692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0" y="347"/>
                  </a:cubicBezTo>
                  <a:cubicBezTo>
                    <a:pt x="176" y="351"/>
                    <a:pt x="191" y="353"/>
                    <a:pt x="206" y="353"/>
                  </a:cubicBezTo>
                  <a:cubicBezTo>
                    <a:pt x="280" y="353"/>
                    <a:pt x="347" y="305"/>
                    <a:pt x="366" y="210"/>
                  </a:cubicBezTo>
                  <a:cubicBezTo>
                    <a:pt x="389" y="119"/>
                    <a:pt x="343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5" name="Google Shape;4885;p26"/>
            <p:cNvSpPr/>
            <p:nvPr/>
          </p:nvSpPr>
          <p:spPr>
            <a:xfrm>
              <a:off x="5838300" y="15023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25" y="0"/>
                  </a:moveTo>
                  <a:cubicBezTo>
                    <a:pt x="76" y="0"/>
                    <a:pt x="42" y="38"/>
                    <a:pt x="23" y="75"/>
                  </a:cubicBezTo>
                  <a:cubicBezTo>
                    <a:pt x="1" y="143"/>
                    <a:pt x="46" y="189"/>
                    <a:pt x="92" y="212"/>
                  </a:cubicBezTo>
                  <a:cubicBezTo>
                    <a:pt x="160" y="212"/>
                    <a:pt x="206" y="189"/>
                    <a:pt x="229" y="121"/>
                  </a:cubicBezTo>
                  <a:cubicBezTo>
                    <a:pt x="252" y="75"/>
                    <a:pt x="206" y="6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6" name="Google Shape;4886;p26"/>
            <p:cNvSpPr/>
            <p:nvPr/>
          </p:nvSpPr>
          <p:spPr>
            <a:xfrm>
              <a:off x="6180675" y="74400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66"/>
                    <a:pt x="46" y="258"/>
                    <a:pt x="115" y="281"/>
                  </a:cubicBezTo>
                  <a:cubicBezTo>
                    <a:pt x="183" y="281"/>
                    <a:pt x="275" y="235"/>
                    <a:pt x="297" y="166"/>
                  </a:cubicBezTo>
                  <a:cubicBezTo>
                    <a:pt x="297" y="98"/>
                    <a:pt x="275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7" name="Google Shape;4887;p26"/>
            <p:cNvSpPr/>
            <p:nvPr/>
          </p:nvSpPr>
          <p:spPr>
            <a:xfrm>
              <a:off x="6165275" y="635000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0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30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8" name="Google Shape;4888;p26"/>
            <p:cNvSpPr/>
            <p:nvPr/>
          </p:nvSpPr>
          <p:spPr>
            <a:xfrm>
              <a:off x="6252575" y="125305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1" y="347"/>
                  </a:cubicBezTo>
                  <a:cubicBezTo>
                    <a:pt x="170" y="350"/>
                    <a:pt x="179" y="352"/>
                    <a:pt x="190" y="352"/>
                  </a:cubicBezTo>
                  <a:cubicBezTo>
                    <a:pt x="257" y="352"/>
                    <a:pt x="346" y="290"/>
                    <a:pt x="366" y="210"/>
                  </a:cubicBezTo>
                  <a:cubicBezTo>
                    <a:pt x="389" y="119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9" name="Google Shape;4889;p26"/>
            <p:cNvSpPr/>
            <p:nvPr/>
          </p:nvSpPr>
          <p:spPr>
            <a:xfrm>
              <a:off x="6334750" y="13768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7"/>
                    <a:pt x="46" y="235"/>
                    <a:pt x="115" y="258"/>
                  </a:cubicBezTo>
                  <a:cubicBezTo>
                    <a:pt x="183" y="258"/>
                    <a:pt x="252" y="235"/>
                    <a:pt x="252" y="167"/>
                  </a:cubicBezTo>
                  <a:cubicBezTo>
                    <a:pt x="274" y="98"/>
                    <a:pt x="229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0" name="Google Shape;4890;p26"/>
            <p:cNvSpPr/>
            <p:nvPr/>
          </p:nvSpPr>
          <p:spPr>
            <a:xfrm>
              <a:off x="6214925" y="1197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35"/>
                    <a:pt x="114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1" name="Google Shape;4891;p26"/>
            <p:cNvSpPr/>
            <p:nvPr/>
          </p:nvSpPr>
          <p:spPr>
            <a:xfrm>
              <a:off x="6338175" y="134720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1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8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2" name="Google Shape;4892;p26"/>
            <p:cNvSpPr/>
            <p:nvPr/>
          </p:nvSpPr>
          <p:spPr>
            <a:xfrm>
              <a:off x="6325050" y="13169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1" y="189"/>
                    <a:pt x="46" y="257"/>
                    <a:pt x="115" y="280"/>
                  </a:cubicBezTo>
                  <a:cubicBezTo>
                    <a:pt x="206" y="280"/>
                    <a:pt x="274" y="234"/>
                    <a:pt x="297" y="166"/>
                  </a:cubicBezTo>
                  <a:cubicBezTo>
                    <a:pt x="297" y="98"/>
                    <a:pt x="252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3" name="Google Shape;4893;p26"/>
            <p:cNvSpPr/>
            <p:nvPr/>
          </p:nvSpPr>
          <p:spPr>
            <a:xfrm>
              <a:off x="6260575" y="1249625"/>
              <a:ext cx="8575" cy="7700"/>
            </a:xfrm>
            <a:custGeom>
              <a:avLst/>
              <a:gdLst/>
              <a:ahLst/>
              <a:cxnLst/>
              <a:rect l="l" t="t" r="r" b="b"/>
              <a:pathLst>
                <a:path w="343" h="308" extrusionOk="0">
                  <a:moveTo>
                    <a:pt x="177" y="0"/>
                  </a:moveTo>
                  <a:cubicBezTo>
                    <a:pt x="114" y="0"/>
                    <a:pt x="43" y="60"/>
                    <a:pt x="23" y="119"/>
                  </a:cubicBezTo>
                  <a:cubicBezTo>
                    <a:pt x="0" y="210"/>
                    <a:pt x="46" y="302"/>
                    <a:pt x="137" y="302"/>
                  </a:cubicBezTo>
                  <a:cubicBezTo>
                    <a:pt x="153" y="306"/>
                    <a:pt x="169" y="307"/>
                    <a:pt x="183" y="307"/>
                  </a:cubicBezTo>
                  <a:cubicBezTo>
                    <a:pt x="251" y="307"/>
                    <a:pt x="301" y="267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4" name="Google Shape;4894;p26"/>
            <p:cNvSpPr/>
            <p:nvPr/>
          </p:nvSpPr>
          <p:spPr>
            <a:xfrm>
              <a:off x="5614625" y="837725"/>
              <a:ext cx="8000" cy="7575"/>
            </a:xfrm>
            <a:custGeom>
              <a:avLst/>
              <a:gdLst/>
              <a:ahLst/>
              <a:cxnLst/>
              <a:rect l="l" t="t" r="r" b="b"/>
              <a:pathLst>
                <a:path w="320" h="303" extrusionOk="0">
                  <a:moveTo>
                    <a:pt x="183" y="1"/>
                  </a:moveTo>
                  <a:cubicBezTo>
                    <a:pt x="114" y="1"/>
                    <a:pt x="46" y="47"/>
                    <a:pt x="23" y="115"/>
                  </a:cubicBezTo>
                  <a:cubicBezTo>
                    <a:pt x="0" y="184"/>
                    <a:pt x="46" y="275"/>
                    <a:pt x="114" y="298"/>
                  </a:cubicBezTo>
                  <a:cubicBezTo>
                    <a:pt x="126" y="301"/>
                    <a:pt x="138" y="302"/>
                    <a:pt x="150" y="302"/>
                  </a:cubicBezTo>
                  <a:cubicBezTo>
                    <a:pt x="223" y="302"/>
                    <a:pt x="277" y="243"/>
                    <a:pt x="297" y="184"/>
                  </a:cubicBezTo>
                  <a:cubicBezTo>
                    <a:pt x="320" y="115"/>
                    <a:pt x="274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5" name="Google Shape;4895;p26"/>
            <p:cNvSpPr/>
            <p:nvPr/>
          </p:nvSpPr>
          <p:spPr>
            <a:xfrm>
              <a:off x="5655700" y="1408000"/>
              <a:ext cx="11425" cy="10200"/>
            </a:xfrm>
            <a:custGeom>
              <a:avLst/>
              <a:gdLst/>
              <a:ahLst/>
              <a:cxnLst/>
              <a:rect l="l" t="t" r="r" b="b"/>
              <a:pathLst>
                <a:path w="457" h="408" extrusionOk="0">
                  <a:moveTo>
                    <a:pt x="202" y="1"/>
                  </a:moveTo>
                  <a:cubicBezTo>
                    <a:pt x="116" y="1"/>
                    <a:pt x="41" y="62"/>
                    <a:pt x="23" y="152"/>
                  </a:cubicBezTo>
                  <a:cubicBezTo>
                    <a:pt x="0" y="266"/>
                    <a:pt x="69" y="380"/>
                    <a:pt x="183" y="403"/>
                  </a:cubicBezTo>
                  <a:cubicBezTo>
                    <a:pt x="195" y="406"/>
                    <a:pt x="207" y="408"/>
                    <a:pt x="220" y="408"/>
                  </a:cubicBezTo>
                  <a:cubicBezTo>
                    <a:pt x="303" y="408"/>
                    <a:pt x="391" y="346"/>
                    <a:pt x="411" y="266"/>
                  </a:cubicBezTo>
                  <a:cubicBezTo>
                    <a:pt x="457" y="152"/>
                    <a:pt x="388" y="38"/>
                    <a:pt x="274" y="15"/>
                  </a:cubicBezTo>
                  <a:cubicBezTo>
                    <a:pt x="250" y="5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6" name="Google Shape;4896;p26"/>
            <p:cNvSpPr/>
            <p:nvPr/>
          </p:nvSpPr>
          <p:spPr>
            <a:xfrm>
              <a:off x="5660825" y="1394525"/>
              <a:ext cx="9175" cy="8300"/>
            </a:xfrm>
            <a:custGeom>
              <a:avLst/>
              <a:gdLst/>
              <a:ahLst/>
              <a:cxnLst/>
              <a:rect l="l" t="t" r="r" b="b"/>
              <a:pathLst>
                <a:path w="367" h="332" extrusionOk="0">
                  <a:moveTo>
                    <a:pt x="182" y="1"/>
                  </a:moveTo>
                  <a:cubicBezTo>
                    <a:pt x="109" y="1"/>
                    <a:pt x="43" y="45"/>
                    <a:pt x="24" y="121"/>
                  </a:cubicBezTo>
                  <a:cubicBezTo>
                    <a:pt x="1" y="212"/>
                    <a:pt x="47" y="303"/>
                    <a:pt x="138" y="326"/>
                  </a:cubicBezTo>
                  <a:cubicBezTo>
                    <a:pt x="154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7" name="Google Shape;4897;p26"/>
            <p:cNvSpPr/>
            <p:nvPr/>
          </p:nvSpPr>
          <p:spPr>
            <a:xfrm>
              <a:off x="5673950" y="1387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1"/>
                  </a:moveTo>
                  <a:cubicBezTo>
                    <a:pt x="115" y="1"/>
                    <a:pt x="24" y="46"/>
                    <a:pt x="1" y="115"/>
                  </a:cubicBezTo>
                  <a:cubicBezTo>
                    <a:pt x="1" y="183"/>
                    <a:pt x="47" y="274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8" y="115"/>
                    <a:pt x="252" y="23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8" name="Google Shape;4898;p26"/>
            <p:cNvSpPr/>
            <p:nvPr/>
          </p:nvSpPr>
          <p:spPr>
            <a:xfrm>
              <a:off x="5683650" y="1376425"/>
              <a:ext cx="8025" cy="7425"/>
            </a:xfrm>
            <a:custGeom>
              <a:avLst/>
              <a:gdLst/>
              <a:ahLst/>
              <a:cxnLst/>
              <a:rect l="l" t="t" r="r" b="b"/>
              <a:pathLst>
                <a:path w="321" h="297" extrusionOk="0">
                  <a:moveTo>
                    <a:pt x="184" y="0"/>
                  </a:moveTo>
                  <a:cubicBezTo>
                    <a:pt x="115" y="0"/>
                    <a:pt x="24" y="46"/>
                    <a:pt x="24" y="114"/>
                  </a:cubicBezTo>
                  <a:cubicBezTo>
                    <a:pt x="1" y="183"/>
                    <a:pt x="47" y="274"/>
                    <a:pt x="115" y="297"/>
                  </a:cubicBezTo>
                  <a:cubicBezTo>
                    <a:pt x="184" y="297"/>
                    <a:pt x="275" y="251"/>
                    <a:pt x="298" y="183"/>
                  </a:cubicBezTo>
                  <a:cubicBezTo>
                    <a:pt x="320" y="114"/>
                    <a:pt x="275" y="23"/>
                    <a:pt x="18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9" name="Google Shape;4899;p26"/>
            <p:cNvSpPr/>
            <p:nvPr/>
          </p:nvSpPr>
          <p:spPr>
            <a:xfrm>
              <a:off x="5882250" y="1540025"/>
              <a:ext cx="5725" cy="5475"/>
            </a:xfrm>
            <a:custGeom>
              <a:avLst/>
              <a:gdLst/>
              <a:ahLst/>
              <a:cxnLst/>
              <a:rect l="l" t="t" r="r" b="b"/>
              <a:pathLst>
                <a:path w="229" h="219" extrusionOk="0">
                  <a:moveTo>
                    <a:pt x="110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189"/>
                    <a:pt x="91" y="212"/>
                  </a:cubicBezTo>
                  <a:cubicBezTo>
                    <a:pt x="100" y="217"/>
                    <a:pt x="109" y="218"/>
                    <a:pt x="118" y="218"/>
                  </a:cubicBezTo>
                  <a:cubicBezTo>
                    <a:pt x="160" y="218"/>
                    <a:pt x="206" y="181"/>
                    <a:pt x="206" y="144"/>
                  </a:cubicBezTo>
                  <a:cubicBezTo>
                    <a:pt x="228" y="75"/>
                    <a:pt x="206" y="30"/>
                    <a:pt x="137" y="7"/>
                  </a:cubicBezTo>
                  <a:cubicBezTo>
                    <a:pt x="129" y="3"/>
                    <a:pt x="120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0" name="Google Shape;4900;p26"/>
            <p:cNvSpPr/>
            <p:nvPr/>
          </p:nvSpPr>
          <p:spPr>
            <a:xfrm>
              <a:off x="6095650" y="988850"/>
              <a:ext cx="8600" cy="7700"/>
            </a:xfrm>
            <a:custGeom>
              <a:avLst/>
              <a:gdLst/>
              <a:ahLst/>
              <a:cxnLst/>
              <a:rect l="l" t="t" r="r" b="b"/>
              <a:pathLst>
                <a:path w="344" h="308" extrusionOk="0">
                  <a:moveTo>
                    <a:pt x="178" y="0"/>
                  </a:moveTo>
                  <a:cubicBezTo>
                    <a:pt x="114" y="0"/>
                    <a:pt x="43" y="60"/>
                    <a:pt x="24" y="119"/>
                  </a:cubicBezTo>
                  <a:cubicBezTo>
                    <a:pt x="1" y="210"/>
                    <a:pt x="46" y="301"/>
                    <a:pt x="138" y="301"/>
                  </a:cubicBezTo>
                  <a:cubicBezTo>
                    <a:pt x="154" y="305"/>
                    <a:pt x="169" y="307"/>
                    <a:pt x="184" y="307"/>
                  </a:cubicBezTo>
                  <a:cubicBezTo>
                    <a:pt x="252" y="307"/>
                    <a:pt x="302" y="266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1" name="Google Shape;4901;p26"/>
            <p:cNvSpPr/>
            <p:nvPr/>
          </p:nvSpPr>
          <p:spPr>
            <a:xfrm>
              <a:off x="6099075" y="1000800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47" y="0"/>
                  </a:moveTo>
                  <a:cubicBezTo>
                    <a:pt x="92" y="0"/>
                    <a:pt x="42" y="41"/>
                    <a:pt x="24" y="97"/>
                  </a:cubicBezTo>
                  <a:cubicBezTo>
                    <a:pt x="1" y="166"/>
                    <a:pt x="46" y="234"/>
                    <a:pt x="115" y="234"/>
                  </a:cubicBezTo>
                  <a:cubicBezTo>
                    <a:pt x="127" y="238"/>
                    <a:pt x="139" y="240"/>
                    <a:pt x="151" y="240"/>
                  </a:cubicBezTo>
                  <a:cubicBezTo>
                    <a:pt x="205" y="240"/>
                    <a:pt x="252" y="199"/>
                    <a:pt x="252" y="143"/>
                  </a:cubicBezTo>
                  <a:cubicBezTo>
                    <a:pt x="275" y="97"/>
                    <a:pt x="229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2" name="Google Shape;4902;p26"/>
            <p:cNvSpPr/>
            <p:nvPr/>
          </p:nvSpPr>
          <p:spPr>
            <a:xfrm>
              <a:off x="6043725" y="1023400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14" y="1"/>
                  </a:moveTo>
                  <a:cubicBezTo>
                    <a:pt x="138" y="1"/>
                    <a:pt x="59" y="62"/>
                    <a:pt x="23" y="152"/>
                  </a:cubicBezTo>
                  <a:cubicBezTo>
                    <a:pt x="1" y="266"/>
                    <a:pt x="69" y="380"/>
                    <a:pt x="183" y="403"/>
                  </a:cubicBezTo>
                  <a:cubicBezTo>
                    <a:pt x="198" y="406"/>
                    <a:pt x="213" y="407"/>
                    <a:pt x="228" y="407"/>
                  </a:cubicBezTo>
                  <a:cubicBezTo>
                    <a:pt x="326" y="407"/>
                    <a:pt x="415" y="345"/>
                    <a:pt x="434" y="266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5" y="5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3" name="Google Shape;4903;p26"/>
            <p:cNvSpPr/>
            <p:nvPr/>
          </p:nvSpPr>
          <p:spPr>
            <a:xfrm>
              <a:off x="6072825" y="1003800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38" y="0"/>
                  </a:moveTo>
                  <a:cubicBezTo>
                    <a:pt x="69" y="0"/>
                    <a:pt x="24" y="23"/>
                    <a:pt x="1" y="91"/>
                  </a:cubicBezTo>
                  <a:cubicBezTo>
                    <a:pt x="1" y="137"/>
                    <a:pt x="24" y="206"/>
                    <a:pt x="92" y="228"/>
                  </a:cubicBezTo>
                  <a:cubicBezTo>
                    <a:pt x="138" y="228"/>
                    <a:pt x="206" y="206"/>
                    <a:pt x="206" y="137"/>
                  </a:cubicBezTo>
                  <a:cubicBezTo>
                    <a:pt x="229" y="91"/>
                    <a:pt x="206" y="23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4" name="Google Shape;4904;p26"/>
            <p:cNvSpPr/>
            <p:nvPr/>
          </p:nvSpPr>
          <p:spPr>
            <a:xfrm>
              <a:off x="6714225" y="1160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5" y="0"/>
                  </a:moveTo>
                  <a:cubicBezTo>
                    <a:pt x="85" y="0"/>
                    <a:pt x="23" y="41"/>
                    <a:pt x="23" y="98"/>
                  </a:cubicBezTo>
                  <a:cubicBezTo>
                    <a:pt x="0" y="166"/>
                    <a:pt x="46" y="257"/>
                    <a:pt x="115" y="257"/>
                  </a:cubicBezTo>
                  <a:cubicBezTo>
                    <a:pt x="127" y="261"/>
                    <a:pt x="140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98"/>
                    <a:pt x="251" y="6"/>
                    <a:pt x="183" y="6"/>
                  </a:cubicBezTo>
                  <a:cubicBezTo>
                    <a:pt x="171" y="2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5" name="Google Shape;4905;p26"/>
            <p:cNvSpPr/>
            <p:nvPr/>
          </p:nvSpPr>
          <p:spPr>
            <a:xfrm>
              <a:off x="6736475" y="112802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1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6" name="Google Shape;4906;p26"/>
            <p:cNvSpPr/>
            <p:nvPr/>
          </p:nvSpPr>
          <p:spPr>
            <a:xfrm>
              <a:off x="5535875" y="183702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49" y="0"/>
                  </a:moveTo>
                  <a:cubicBezTo>
                    <a:pt x="101" y="0"/>
                    <a:pt x="56" y="38"/>
                    <a:pt x="23" y="87"/>
                  </a:cubicBezTo>
                  <a:cubicBezTo>
                    <a:pt x="0" y="156"/>
                    <a:pt x="23" y="224"/>
                    <a:pt x="91" y="270"/>
                  </a:cubicBezTo>
                  <a:cubicBezTo>
                    <a:pt x="109" y="276"/>
                    <a:pt x="127" y="278"/>
                    <a:pt x="146" y="278"/>
                  </a:cubicBezTo>
                  <a:cubicBezTo>
                    <a:pt x="201" y="278"/>
                    <a:pt x="257" y="253"/>
                    <a:pt x="274" y="201"/>
                  </a:cubicBezTo>
                  <a:cubicBezTo>
                    <a:pt x="320" y="133"/>
                    <a:pt x="274" y="42"/>
                    <a:pt x="206" y="19"/>
                  </a:cubicBezTo>
                  <a:cubicBezTo>
                    <a:pt x="186" y="6"/>
                    <a:pt x="167" y="0"/>
                    <a:pt x="14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7" name="Google Shape;4907;p26"/>
            <p:cNvSpPr/>
            <p:nvPr/>
          </p:nvSpPr>
          <p:spPr>
            <a:xfrm>
              <a:off x="5753275" y="180757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28" y="1"/>
                  </a:moveTo>
                  <a:cubicBezTo>
                    <a:pt x="160" y="1"/>
                    <a:pt x="93" y="47"/>
                    <a:pt x="46" y="124"/>
                  </a:cubicBezTo>
                  <a:cubicBezTo>
                    <a:pt x="1" y="215"/>
                    <a:pt x="46" y="352"/>
                    <a:pt x="160" y="398"/>
                  </a:cubicBezTo>
                  <a:cubicBezTo>
                    <a:pt x="185" y="410"/>
                    <a:pt x="211" y="416"/>
                    <a:pt x="237" y="416"/>
                  </a:cubicBezTo>
                  <a:cubicBezTo>
                    <a:pt x="310" y="416"/>
                    <a:pt x="384" y="374"/>
                    <a:pt x="434" y="307"/>
                  </a:cubicBezTo>
                  <a:cubicBezTo>
                    <a:pt x="480" y="193"/>
                    <a:pt x="434" y="78"/>
                    <a:pt x="320" y="33"/>
                  </a:cubicBezTo>
                  <a:cubicBezTo>
                    <a:pt x="291" y="11"/>
                    <a:pt x="259" y="1"/>
                    <a:pt x="2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8" name="Google Shape;4908;p26"/>
            <p:cNvSpPr/>
            <p:nvPr/>
          </p:nvSpPr>
          <p:spPr>
            <a:xfrm>
              <a:off x="5846850" y="19608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5" y="1"/>
                  </a:moveTo>
                  <a:cubicBezTo>
                    <a:pt x="125" y="1"/>
                    <a:pt x="57" y="38"/>
                    <a:pt x="24" y="87"/>
                  </a:cubicBezTo>
                  <a:cubicBezTo>
                    <a:pt x="1" y="179"/>
                    <a:pt x="24" y="293"/>
                    <a:pt x="115" y="338"/>
                  </a:cubicBezTo>
                  <a:cubicBezTo>
                    <a:pt x="137" y="344"/>
                    <a:pt x="158" y="347"/>
                    <a:pt x="179" y="347"/>
                  </a:cubicBezTo>
                  <a:cubicBezTo>
                    <a:pt x="247" y="347"/>
                    <a:pt x="308" y="317"/>
                    <a:pt x="343" y="247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6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9" name="Google Shape;4909;p26"/>
            <p:cNvSpPr/>
            <p:nvPr/>
          </p:nvSpPr>
          <p:spPr>
            <a:xfrm>
              <a:off x="5853150" y="1946600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23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0" name="Google Shape;4910;p26"/>
            <p:cNvSpPr/>
            <p:nvPr/>
          </p:nvSpPr>
          <p:spPr>
            <a:xfrm>
              <a:off x="5867400" y="195685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76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1" y="179"/>
                    <a:pt x="23" y="270"/>
                    <a:pt x="115" y="293"/>
                  </a:cubicBezTo>
                  <a:cubicBezTo>
                    <a:pt x="138" y="308"/>
                    <a:pt x="163" y="316"/>
                    <a:pt x="188" y="316"/>
                  </a:cubicBezTo>
                  <a:cubicBezTo>
                    <a:pt x="239" y="316"/>
                    <a:pt x="290" y="285"/>
                    <a:pt x="320" y="225"/>
                  </a:cubicBezTo>
                  <a:cubicBezTo>
                    <a:pt x="366" y="156"/>
                    <a:pt x="320" y="65"/>
                    <a:pt x="252" y="19"/>
                  </a:cubicBezTo>
                  <a:cubicBezTo>
                    <a:pt x="226" y="6"/>
                    <a:pt x="201" y="1"/>
                    <a:pt x="17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1" name="Google Shape;4911;p26"/>
            <p:cNvSpPr/>
            <p:nvPr/>
          </p:nvSpPr>
          <p:spPr>
            <a:xfrm>
              <a:off x="6384975" y="191692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9" y="0"/>
                  </a:moveTo>
                  <a:cubicBezTo>
                    <a:pt x="135" y="0"/>
                    <a:pt x="79" y="38"/>
                    <a:pt x="46" y="87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6" y="343"/>
                    <a:pt x="159" y="346"/>
                    <a:pt x="181" y="346"/>
                  </a:cubicBezTo>
                  <a:cubicBezTo>
                    <a:pt x="254" y="346"/>
                    <a:pt x="325" y="316"/>
                    <a:pt x="343" y="247"/>
                  </a:cubicBezTo>
                  <a:cubicBezTo>
                    <a:pt x="388" y="155"/>
                    <a:pt x="365" y="64"/>
                    <a:pt x="274" y="18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2" name="Google Shape;4912;p26"/>
            <p:cNvSpPr/>
            <p:nvPr/>
          </p:nvSpPr>
          <p:spPr>
            <a:xfrm>
              <a:off x="5665975" y="1677500"/>
              <a:ext cx="7450" cy="6150"/>
            </a:xfrm>
            <a:custGeom>
              <a:avLst/>
              <a:gdLst/>
              <a:ahLst/>
              <a:cxnLst/>
              <a:rect l="l" t="t" r="r" b="b"/>
              <a:pathLst>
                <a:path w="298" h="246" extrusionOk="0">
                  <a:moveTo>
                    <a:pt x="155" y="0"/>
                  </a:moveTo>
                  <a:cubicBezTo>
                    <a:pt x="106" y="0"/>
                    <a:pt x="63" y="26"/>
                    <a:pt x="46" y="77"/>
                  </a:cubicBezTo>
                  <a:cubicBezTo>
                    <a:pt x="0" y="123"/>
                    <a:pt x="23" y="191"/>
                    <a:pt x="92" y="237"/>
                  </a:cubicBezTo>
                  <a:cubicBezTo>
                    <a:pt x="109" y="243"/>
                    <a:pt x="126" y="246"/>
                    <a:pt x="142" y="246"/>
                  </a:cubicBezTo>
                  <a:cubicBezTo>
                    <a:pt x="191" y="246"/>
                    <a:pt x="234" y="220"/>
                    <a:pt x="251" y="169"/>
                  </a:cubicBezTo>
                  <a:cubicBezTo>
                    <a:pt x="297" y="123"/>
                    <a:pt x="251" y="32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3" name="Google Shape;4913;p26"/>
            <p:cNvSpPr/>
            <p:nvPr/>
          </p:nvSpPr>
          <p:spPr>
            <a:xfrm>
              <a:off x="5416600" y="179195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68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1" y="156"/>
                    <a:pt x="23" y="224"/>
                    <a:pt x="92" y="270"/>
                  </a:cubicBezTo>
                  <a:cubicBezTo>
                    <a:pt x="109" y="275"/>
                    <a:pt x="128" y="278"/>
                    <a:pt x="146" y="278"/>
                  </a:cubicBezTo>
                  <a:cubicBezTo>
                    <a:pt x="202" y="278"/>
                    <a:pt x="257" y="253"/>
                    <a:pt x="275" y="201"/>
                  </a:cubicBezTo>
                  <a:cubicBezTo>
                    <a:pt x="320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4" name="Google Shape;4914;p26"/>
            <p:cNvSpPr/>
            <p:nvPr/>
          </p:nvSpPr>
          <p:spPr>
            <a:xfrm>
              <a:off x="5527300" y="16230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0"/>
                  </a:moveTo>
                  <a:cubicBezTo>
                    <a:pt x="162" y="0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8" y="396"/>
                    <a:pt x="199" y="401"/>
                    <a:pt x="228" y="401"/>
                  </a:cubicBezTo>
                  <a:cubicBezTo>
                    <a:pt x="308" y="401"/>
                    <a:pt x="378" y="359"/>
                    <a:pt x="412" y="292"/>
                  </a:cubicBezTo>
                  <a:cubicBezTo>
                    <a:pt x="457" y="178"/>
                    <a:pt x="412" y="64"/>
                    <a:pt x="320" y="18"/>
                  </a:cubicBezTo>
                  <a:cubicBezTo>
                    <a:pt x="296" y="6"/>
                    <a:pt x="268" y="0"/>
                    <a:pt x="24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5" name="Google Shape;4915;p26"/>
            <p:cNvSpPr/>
            <p:nvPr/>
          </p:nvSpPr>
          <p:spPr>
            <a:xfrm>
              <a:off x="5461675" y="1860425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178"/>
                    <a:pt x="47" y="293"/>
                    <a:pt x="138" y="338"/>
                  </a:cubicBezTo>
                  <a:cubicBezTo>
                    <a:pt x="162" y="350"/>
                    <a:pt x="188" y="356"/>
                    <a:pt x="214" y="356"/>
                  </a:cubicBezTo>
                  <a:cubicBezTo>
                    <a:pt x="284" y="356"/>
                    <a:pt x="349" y="314"/>
                    <a:pt x="366" y="247"/>
                  </a:cubicBezTo>
                  <a:cubicBezTo>
                    <a:pt x="412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6" name="Google Shape;4916;p26"/>
            <p:cNvSpPr/>
            <p:nvPr/>
          </p:nvSpPr>
          <p:spPr>
            <a:xfrm>
              <a:off x="5465675" y="18130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46" y="338"/>
                    <a:pt x="138" y="383"/>
                  </a:cubicBezTo>
                  <a:cubicBezTo>
                    <a:pt x="162" y="396"/>
                    <a:pt x="190" y="401"/>
                    <a:pt x="218" y="401"/>
                  </a:cubicBezTo>
                  <a:cubicBezTo>
                    <a:pt x="296" y="401"/>
                    <a:pt x="378" y="359"/>
                    <a:pt x="411" y="292"/>
                  </a:cubicBezTo>
                  <a:cubicBezTo>
                    <a:pt x="457" y="178"/>
                    <a:pt x="411" y="64"/>
                    <a:pt x="320" y="18"/>
                  </a:cubicBezTo>
                  <a:cubicBezTo>
                    <a:pt x="290" y="6"/>
                    <a:pt x="259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7" name="Google Shape;4917;p26"/>
            <p:cNvSpPr/>
            <p:nvPr/>
          </p:nvSpPr>
          <p:spPr>
            <a:xfrm>
              <a:off x="5555275" y="17558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2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8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1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51" y="24"/>
                  </a:cubicBezTo>
                  <a:cubicBezTo>
                    <a:pt x="228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8" name="Google Shape;4918;p26"/>
            <p:cNvSpPr/>
            <p:nvPr/>
          </p:nvSpPr>
          <p:spPr>
            <a:xfrm>
              <a:off x="5503900" y="16395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86" y="1"/>
                  </a:moveTo>
                  <a:cubicBezTo>
                    <a:pt x="125" y="1"/>
                    <a:pt x="57" y="38"/>
                    <a:pt x="24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38" y="331"/>
                    <a:pt x="166" y="339"/>
                    <a:pt x="195" y="339"/>
                  </a:cubicBezTo>
                  <a:cubicBezTo>
                    <a:pt x="25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52" y="19"/>
                  </a:cubicBezTo>
                  <a:cubicBezTo>
                    <a:pt x="233" y="7"/>
                    <a:pt x="210" y="1"/>
                    <a:pt x="18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9" name="Google Shape;4919;p26"/>
            <p:cNvSpPr/>
            <p:nvPr/>
          </p:nvSpPr>
          <p:spPr>
            <a:xfrm>
              <a:off x="5700775" y="1631850"/>
              <a:ext cx="7450" cy="6525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55" y="0"/>
                  </a:moveTo>
                  <a:cubicBezTo>
                    <a:pt x="105" y="0"/>
                    <a:pt x="58" y="26"/>
                    <a:pt x="23" y="77"/>
                  </a:cubicBezTo>
                  <a:cubicBezTo>
                    <a:pt x="1" y="146"/>
                    <a:pt x="23" y="214"/>
                    <a:pt x="92" y="237"/>
                  </a:cubicBezTo>
                  <a:cubicBezTo>
                    <a:pt x="116" y="253"/>
                    <a:pt x="140" y="261"/>
                    <a:pt x="163" y="261"/>
                  </a:cubicBezTo>
                  <a:cubicBezTo>
                    <a:pt x="203" y="261"/>
                    <a:pt x="237" y="236"/>
                    <a:pt x="252" y="191"/>
                  </a:cubicBezTo>
                  <a:cubicBezTo>
                    <a:pt x="297" y="123"/>
                    <a:pt x="275" y="54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0" name="Google Shape;4920;p26"/>
            <p:cNvSpPr/>
            <p:nvPr/>
          </p:nvSpPr>
          <p:spPr>
            <a:xfrm>
              <a:off x="5455400" y="169827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07" y="0"/>
                  </a:moveTo>
                  <a:cubicBezTo>
                    <a:pt x="141" y="0"/>
                    <a:pt x="78" y="36"/>
                    <a:pt x="46" y="114"/>
                  </a:cubicBezTo>
                  <a:cubicBezTo>
                    <a:pt x="1" y="205"/>
                    <a:pt x="46" y="319"/>
                    <a:pt x="138" y="365"/>
                  </a:cubicBezTo>
                  <a:cubicBezTo>
                    <a:pt x="162" y="377"/>
                    <a:pt x="188" y="383"/>
                    <a:pt x="214" y="383"/>
                  </a:cubicBezTo>
                  <a:cubicBezTo>
                    <a:pt x="285" y="383"/>
                    <a:pt x="355" y="340"/>
                    <a:pt x="389" y="273"/>
                  </a:cubicBezTo>
                  <a:cubicBezTo>
                    <a:pt x="434" y="182"/>
                    <a:pt x="412" y="68"/>
                    <a:pt x="298" y="22"/>
                  </a:cubicBezTo>
                  <a:cubicBezTo>
                    <a:pt x="269" y="8"/>
                    <a:pt x="237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1" name="Google Shape;4921;p26"/>
            <p:cNvSpPr/>
            <p:nvPr/>
          </p:nvSpPr>
          <p:spPr>
            <a:xfrm>
              <a:off x="5660275" y="1668550"/>
              <a:ext cx="8000" cy="7125"/>
            </a:xfrm>
            <a:custGeom>
              <a:avLst/>
              <a:gdLst/>
              <a:ahLst/>
              <a:cxnLst/>
              <a:rect l="l" t="t" r="r" b="b"/>
              <a:pathLst>
                <a:path w="320" h="285" extrusionOk="0">
                  <a:moveTo>
                    <a:pt x="150" y="1"/>
                  </a:moveTo>
                  <a:cubicBezTo>
                    <a:pt x="101" y="1"/>
                    <a:pt x="52" y="26"/>
                    <a:pt x="23" y="70"/>
                  </a:cubicBezTo>
                  <a:cubicBezTo>
                    <a:pt x="0" y="161"/>
                    <a:pt x="23" y="230"/>
                    <a:pt x="91" y="275"/>
                  </a:cubicBezTo>
                  <a:cubicBezTo>
                    <a:pt x="108" y="281"/>
                    <a:pt x="127" y="284"/>
                    <a:pt x="146" y="284"/>
                  </a:cubicBezTo>
                  <a:cubicBezTo>
                    <a:pt x="203" y="284"/>
                    <a:pt x="263" y="258"/>
                    <a:pt x="297" y="207"/>
                  </a:cubicBezTo>
                  <a:cubicBezTo>
                    <a:pt x="320" y="139"/>
                    <a:pt x="297" y="47"/>
                    <a:pt x="228" y="24"/>
                  </a:cubicBezTo>
                  <a:cubicBezTo>
                    <a:pt x="204" y="8"/>
                    <a:pt x="177" y="1"/>
                    <a:pt x="15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2" name="Google Shape;4922;p26"/>
            <p:cNvSpPr/>
            <p:nvPr/>
          </p:nvSpPr>
          <p:spPr>
            <a:xfrm>
              <a:off x="6747325" y="1892825"/>
              <a:ext cx="10850" cy="9175"/>
            </a:xfrm>
            <a:custGeom>
              <a:avLst/>
              <a:gdLst/>
              <a:ahLst/>
              <a:cxnLst/>
              <a:rect l="l" t="t" r="r" b="b"/>
              <a:pathLst>
                <a:path w="434" h="367" extrusionOk="0">
                  <a:moveTo>
                    <a:pt x="201" y="1"/>
                  </a:moveTo>
                  <a:cubicBezTo>
                    <a:pt x="137" y="1"/>
                    <a:pt x="76" y="31"/>
                    <a:pt x="46" y="92"/>
                  </a:cubicBezTo>
                  <a:cubicBezTo>
                    <a:pt x="0" y="184"/>
                    <a:pt x="23" y="298"/>
                    <a:pt x="137" y="343"/>
                  </a:cubicBezTo>
                  <a:cubicBezTo>
                    <a:pt x="168" y="358"/>
                    <a:pt x="201" y="366"/>
                    <a:pt x="233" y="366"/>
                  </a:cubicBezTo>
                  <a:cubicBezTo>
                    <a:pt x="297" y="366"/>
                    <a:pt x="358" y="336"/>
                    <a:pt x="388" y="275"/>
                  </a:cubicBezTo>
                  <a:cubicBezTo>
                    <a:pt x="434" y="161"/>
                    <a:pt x="388" y="69"/>
                    <a:pt x="297" y="24"/>
                  </a:cubicBezTo>
                  <a:cubicBezTo>
                    <a:pt x="267" y="9"/>
                    <a:pt x="234" y="1"/>
                    <a:pt x="2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3" name="Google Shape;4923;p26"/>
            <p:cNvSpPr/>
            <p:nvPr/>
          </p:nvSpPr>
          <p:spPr>
            <a:xfrm>
              <a:off x="5404050" y="1840450"/>
              <a:ext cx="12000" cy="10175"/>
            </a:xfrm>
            <a:custGeom>
              <a:avLst/>
              <a:gdLst/>
              <a:ahLst/>
              <a:cxnLst/>
              <a:rect l="l" t="t" r="r" b="b"/>
              <a:pathLst>
                <a:path w="480" h="407" extrusionOk="0">
                  <a:moveTo>
                    <a:pt x="252" y="1"/>
                  </a:moveTo>
                  <a:cubicBezTo>
                    <a:pt x="171" y="1"/>
                    <a:pt x="96" y="43"/>
                    <a:pt x="46" y="110"/>
                  </a:cubicBezTo>
                  <a:cubicBezTo>
                    <a:pt x="0" y="224"/>
                    <a:pt x="46" y="338"/>
                    <a:pt x="160" y="384"/>
                  </a:cubicBezTo>
                  <a:cubicBezTo>
                    <a:pt x="189" y="398"/>
                    <a:pt x="223" y="406"/>
                    <a:pt x="256" y="406"/>
                  </a:cubicBezTo>
                  <a:cubicBezTo>
                    <a:pt x="329" y="406"/>
                    <a:pt x="403" y="371"/>
                    <a:pt x="434" y="293"/>
                  </a:cubicBezTo>
                  <a:cubicBezTo>
                    <a:pt x="480" y="201"/>
                    <a:pt x="434" y="64"/>
                    <a:pt x="343" y="19"/>
                  </a:cubicBezTo>
                  <a:cubicBezTo>
                    <a:pt x="312" y="7"/>
                    <a:pt x="282" y="1"/>
                    <a:pt x="2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4" name="Google Shape;4924;p26"/>
            <p:cNvSpPr/>
            <p:nvPr/>
          </p:nvSpPr>
          <p:spPr>
            <a:xfrm>
              <a:off x="5437725" y="1862025"/>
              <a:ext cx="8000" cy="5725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127" y="0"/>
                  </a:moveTo>
                  <a:cubicBezTo>
                    <a:pt x="71" y="0"/>
                    <a:pt x="15" y="31"/>
                    <a:pt x="0" y="92"/>
                  </a:cubicBezTo>
                  <a:lnTo>
                    <a:pt x="297" y="229"/>
                  </a:lnTo>
                  <a:cubicBezTo>
                    <a:pt x="320" y="160"/>
                    <a:pt x="297" y="46"/>
                    <a:pt x="206" y="23"/>
                  </a:cubicBezTo>
                  <a:cubicBezTo>
                    <a:pt x="183" y="8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5" name="Google Shape;4925;p26"/>
            <p:cNvSpPr/>
            <p:nvPr/>
          </p:nvSpPr>
          <p:spPr>
            <a:xfrm>
              <a:off x="5393200" y="1309200"/>
              <a:ext cx="10300" cy="9250"/>
            </a:xfrm>
            <a:custGeom>
              <a:avLst/>
              <a:gdLst/>
              <a:ahLst/>
              <a:cxnLst/>
              <a:rect l="l" t="t" r="r" b="b"/>
              <a:pathLst>
                <a:path w="412" h="370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59" y="366"/>
                    <a:pt x="181" y="369"/>
                    <a:pt x="202" y="369"/>
                  </a:cubicBezTo>
                  <a:cubicBezTo>
                    <a:pt x="270" y="369"/>
                    <a:pt x="331" y="339"/>
                    <a:pt x="366" y="270"/>
                  </a:cubicBezTo>
                  <a:cubicBezTo>
                    <a:pt x="412" y="178"/>
                    <a:pt x="389" y="64"/>
                    <a:pt x="298" y="18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6" name="Google Shape;4926;p26"/>
            <p:cNvSpPr/>
            <p:nvPr/>
          </p:nvSpPr>
          <p:spPr>
            <a:xfrm>
              <a:off x="5412600" y="1296075"/>
              <a:ext cx="10875" cy="9250"/>
            </a:xfrm>
            <a:custGeom>
              <a:avLst/>
              <a:gdLst/>
              <a:ahLst/>
              <a:cxnLst/>
              <a:rect l="l" t="t" r="r" b="b"/>
              <a:pathLst>
                <a:path w="435" h="370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59" y="366"/>
                    <a:pt x="182" y="369"/>
                    <a:pt x="205" y="369"/>
                  </a:cubicBezTo>
                  <a:cubicBezTo>
                    <a:pt x="279" y="369"/>
                    <a:pt x="354" y="339"/>
                    <a:pt x="389" y="270"/>
                  </a:cubicBezTo>
                  <a:cubicBezTo>
                    <a:pt x="435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7" name="Google Shape;4927;p26"/>
            <p:cNvSpPr/>
            <p:nvPr/>
          </p:nvSpPr>
          <p:spPr>
            <a:xfrm>
              <a:off x="5279075" y="14230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0"/>
                  </a:moveTo>
                  <a:cubicBezTo>
                    <a:pt x="118" y="0"/>
                    <a:pt x="58" y="26"/>
                    <a:pt x="24" y="77"/>
                  </a:cubicBezTo>
                  <a:cubicBezTo>
                    <a:pt x="1" y="168"/>
                    <a:pt x="24" y="260"/>
                    <a:pt x="92" y="283"/>
                  </a:cubicBezTo>
                  <a:cubicBezTo>
                    <a:pt x="122" y="298"/>
                    <a:pt x="153" y="305"/>
                    <a:pt x="181" y="305"/>
                  </a:cubicBezTo>
                  <a:cubicBezTo>
                    <a:pt x="237" y="305"/>
                    <a:pt x="282" y="275"/>
                    <a:pt x="297" y="214"/>
                  </a:cubicBezTo>
                  <a:cubicBezTo>
                    <a:pt x="343" y="146"/>
                    <a:pt x="297" y="54"/>
                    <a:pt x="229" y="9"/>
                  </a:cubicBezTo>
                  <a:cubicBezTo>
                    <a:pt x="212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8" name="Google Shape;4928;p26"/>
            <p:cNvSpPr/>
            <p:nvPr/>
          </p:nvSpPr>
          <p:spPr>
            <a:xfrm>
              <a:off x="5434300" y="12404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40" y="0"/>
                    <a:pt x="80" y="26"/>
                    <a:pt x="46" y="77"/>
                  </a:cubicBezTo>
                  <a:cubicBezTo>
                    <a:pt x="0" y="168"/>
                    <a:pt x="46" y="260"/>
                    <a:pt x="114" y="305"/>
                  </a:cubicBezTo>
                  <a:cubicBezTo>
                    <a:pt x="131" y="311"/>
                    <a:pt x="149" y="314"/>
                    <a:pt x="169" y="314"/>
                  </a:cubicBezTo>
                  <a:cubicBezTo>
                    <a:pt x="232" y="314"/>
                    <a:pt x="302" y="284"/>
                    <a:pt x="320" y="214"/>
                  </a:cubicBezTo>
                  <a:cubicBezTo>
                    <a:pt x="365" y="146"/>
                    <a:pt x="320" y="54"/>
                    <a:pt x="251" y="9"/>
                  </a:cubicBezTo>
                  <a:cubicBezTo>
                    <a:pt x="234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9" name="Google Shape;4929;p26"/>
            <p:cNvSpPr/>
            <p:nvPr/>
          </p:nvSpPr>
          <p:spPr>
            <a:xfrm>
              <a:off x="5283075" y="16744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9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74" y="398"/>
                    <a:pt x="210" y="406"/>
                    <a:pt x="244" y="406"/>
                  </a:cubicBezTo>
                  <a:cubicBezTo>
                    <a:pt x="317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96" y="6"/>
                    <a:pt x="268" y="1"/>
                    <a:pt x="23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0" name="Google Shape;4930;p26"/>
            <p:cNvSpPr/>
            <p:nvPr/>
          </p:nvSpPr>
          <p:spPr>
            <a:xfrm>
              <a:off x="5496500" y="14918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7" y="1"/>
                    <a:pt x="79" y="43"/>
                    <a:pt x="46" y="110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5" y="247"/>
                  </a:cubicBezTo>
                  <a:cubicBezTo>
                    <a:pt x="411" y="156"/>
                    <a:pt x="365" y="64"/>
                    <a:pt x="274" y="19"/>
                  </a:cubicBezTo>
                  <a:cubicBezTo>
                    <a:pt x="250" y="6"/>
                    <a:pt x="225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1" name="Google Shape;4931;p26"/>
            <p:cNvSpPr/>
            <p:nvPr/>
          </p:nvSpPr>
          <p:spPr>
            <a:xfrm>
              <a:off x="5640875" y="1408500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2" name="Google Shape;4932;p26"/>
            <p:cNvSpPr/>
            <p:nvPr/>
          </p:nvSpPr>
          <p:spPr>
            <a:xfrm>
              <a:off x="5762400" y="13448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35" y="0"/>
                    <a:pt x="64" y="30"/>
                    <a:pt x="46" y="100"/>
                  </a:cubicBezTo>
                  <a:cubicBezTo>
                    <a:pt x="1" y="168"/>
                    <a:pt x="24" y="283"/>
                    <a:pt x="115" y="305"/>
                  </a:cubicBezTo>
                  <a:cubicBezTo>
                    <a:pt x="140" y="318"/>
                    <a:pt x="166" y="324"/>
                    <a:pt x="190" y="324"/>
                  </a:cubicBezTo>
                  <a:cubicBezTo>
                    <a:pt x="254" y="324"/>
                    <a:pt x="310" y="286"/>
                    <a:pt x="343" y="237"/>
                  </a:cubicBezTo>
                  <a:cubicBezTo>
                    <a:pt x="366" y="146"/>
                    <a:pt x="343" y="54"/>
                    <a:pt x="252" y="9"/>
                  </a:cubicBezTo>
                  <a:cubicBezTo>
                    <a:pt x="236" y="3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3" name="Google Shape;4933;p26"/>
            <p:cNvSpPr/>
            <p:nvPr/>
          </p:nvSpPr>
          <p:spPr>
            <a:xfrm>
              <a:off x="5733875" y="13577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66" y="398"/>
                    <a:pt x="200" y="406"/>
                    <a:pt x="234" y="406"/>
                  </a:cubicBezTo>
                  <a:cubicBezTo>
                    <a:pt x="306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89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4" name="Google Shape;4934;p26"/>
            <p:cNvSpPr/>
            <p:nvPr/>
          </p:nvSpPr>
          <p:spPr>
            <a:xfrm>
              <a:off x="5775525" y="1357000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29" y="0"/>
                  </a:moveTo>
                  <a:cubicBezTo>
                    <a:pt x="95" y="0"/>
                    <a:pt x="61" y="25"/>
                    <a:pt x="46" y="69"/>
                  </a:cubicBezTo>
                  <a:cubicBezTo>
                    <a:pt x="1" y="115"/>
                    <a:pt x="24" y="184"/>
                    <a:pt x="92" y="229"/>
                  </a:cubicBezTo>
                  <a:cubicBezTo>
                    <a:pt x="103" y="235"/>
                    <a:pt x="116" y="238"/>
                    <a:pt x="130" y="238"/>
                  </a:cubicBezTo>
                  <a:cubicBezTo>
                    <a:pt x="171" y="238"/>
                    <a:pt x="218" y="212"/>
                    <a:pt x="252" y="161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8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5" name="Google Shape;4935;p26"/>
            <p:cNvSpPr/>
            <p:nvPr/>
          </p:nvSpPr>
          <p:spPr>
            <a:xfrm>
              <a:off x="5747000" y="1368775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1" y="146"/>
                    <a:pt x="46" y="238"/>
                    <a:pt x="115" y="260"/>
                  </a:cubicBezTo>
                  <a:cubicBezTo>
                    <a:pt x="134" y="273"/>
                    <a:pt x="153" y="279"/>
                    <a:pt x="172" y="279"/>
                  </a:cubicBezTo>
                  <a:cubicBezTo>
                    <a:pt x="220" y="279"/>
                    <a:pt x="264" y="241"/>
                    <a:pt x="297" y="192"/>
                  </a:cubicBezTo>
                  <a:cubicBezTo>
                    <a:pt x="320" y="123"/>
                    <a:pt x="297" y="55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6" name="Google Shape;4936;p26"/>
            <p:cNvSpPr/>
            <p:nvPr/>
          </p:nvSpPr>
          <p:spPr>
            <a:xfrm>
              <a:off x="5304750" y="1697675"/>
              <a:ext cx="10300" cy="9025"/>
            </a:xfrm>
            <a:custGeom>
              <a:avLst/>
              <a:gdLst/>
              <a:ahLst/>
              <a:cxnLst/>
              <a:rect l="l" t="t" r="r" b="b"/>
              <a:pathLst>
                <a:path w="412" h="361" extrusionOk="0">
                  <a:moveTo>
                    <a:pt x="180" y="1"/>
                  </a:moveTo>
                  <a:cubicBezTo>
                    <a:pt x="118" y="1"/>
                    <a:pt x="62" y="31"/>
                    <a:pt x="47" y="92"/>
                  </a:cubicBezTo>
                  <a:cubicBezTo>
                    <a:pt x="1" y="183"/>
                    <a:pt x="24" y="297"/>
                    <a:pt x="115" y="343"/>
                  </a:cubicBezTo>
                  <a:cubicBezTo>
                    <a:pt x="139" y="355"/>
                    <a:pt x="166" y="361"/>
                    <a:pt x="192" y="361"/>
                  </a:cubicBezTo>
                  <a:cubicBezTo>
                    <a:pt x="263" y="361"/>
                    <a:pt x="333" y="319"/>
                    <a:pt x="366" y="252"/>
                  </a:cubicBezTo>
                  <a:cubicBezTo>
                    <a:pt x="412" y="160"/>
                    <a:pt x="366" y="69"/>
                    <a:pt x="275" y="23"/>
                  </a:cubicBezTo>
                  <a:cubicBezTo>
                    <a:pt x="244" y="8"/>
                    <a:pt x="211" y="1"/>
                    <a:pt x="18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7" name="Google Shape;4937;p26"/>
            <p:cNvSpPr/>
            <p:nvPr/>
          </p:nvSpPr>
          <p:spPr>
            <a:xfrm>
              <a:off x="5763550" y="1498550"/>
              <a:ext cx="11425" cy="9950"/>
            </a:xfrm>
            <a:custGeom>
              <a:avLst/>
              <a:gdLst/>
              <a:ahLst/>
              <a:cxnLst/>
              <a:rect l="l" t="t" r="r" b="b"/>
              <a:pathLst>
                <a:path w="457" h="398" extrusionOk="0">
                  <a:moveTo>
                    <a:pt x="214" y="0"/>
                  </a:moveTo>
                  <a:cubicBezTo>
                    <a:pt x="140" y="0"/>
                    <a:pt x="77" y="36"/>
                    <a:pt x="46" y="114"/>
                  </a:cubicBezTo>
                  <a:cubicBezTo>
                    <a:pt x="0" y="205"/>
                    <a:pt x="46" y="319"/>
                    <a:pt x="137" y="365"/>
                  </a:cubicBezTo>
                  <a:cubicBezTo>
                    <a:pt x="167" y="387"/>
                    <a:pt x="201" y="397"/>
                    <a:pt x="235" y="397"/>
                  </a:cubicBezTo>
                  <a:cubicBezTo>
                    <a:pt x="307" y="397"/>
                    <a:pt x="380" y="351"/>
                    <a:pt x="411" y="274"/>
                  </a:cubicBezTo>
                  <a:cubicBezTo>
                    <a:pt x="457" y="182"/>
                    <a:pt x="411" y="68"/>
                    <a:pt x="320" y="22"/>
                  </a:cubicBezTo>
                  <a:cubicBezTo>
                    <a:pt x="284" y="8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8" name="Google Shape;4938;p26"/>
            <p:cNvSpPr/>
            <p:nvPr/>
          </p:nvSpPr>
          <p:spPr>
            <a:xfrm>
              <a:off x="5637450" y="1448650"/>
              <a:ext cx="5725" cy="5050"/>
            </a:xfrm>
            <a:custGeom>
              <a:avLst/>
              <a:gdLst/>
              <a:ahLst/>
              <a:cxnLst/>
              <a:rect l="l" t="t" r="r" b="b"/>
              <a:pathLst>
                <a:path w="229" h="202" extrusionOk="0">
                  <a:moveTo>
                    <a:pt x="120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70"/>
                    <a:pt x="69" y="192"/>
                  </a:cubicBezTo>
                  <a:cubicBezTo>
                    <a:pt x="81" y="199"/>
                    <a:pt x="95" y="201"/>
                    <a:pt x="109" y="201"/>
                  </a:cubicBezTo>
                  <a:cubicBezTo>
                    <a:pt x="148" y="201"/>
                    <a:pt x="189" y="180"/>
                    <a:pt x="205" y="147"/>
                  </a:cubicBezTo>
                  <a:cubicBezTo>
                    <a:pt x="228" y="101"/>
                    <a:pt x="205" y="33"/>
                    <a:pt x="160" y="10"/>
                  </a:cubicBezTo>
                  <a:cubicBezTo>
                    <a:pt x="148" y="4"/>
                    <a:pt x="134" y="1"/>
                    <a:pt x="1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9" name="Google Shape;4939;p26"/>
            <p:cNvSpPr/>
            <p:nvPr/>
          </p:nvSpPr>
          <p:spPr>
            <a:xfrm>
              <a:off x="5318450" y="1533125"/>
              <a:ext cx="8600" cy="7850"/>
            </a:xfrm>
            <a:custGeom>
              <a:avLst/>
              <a:gdLst/>
              <a:ahLst/>
              <a:cxnLst/>
              <a:rect l="l" t="t" r="r" b="b"/>
              <a:pathLst>
                <a:path w="344" h="314" extrusionOk="0">
                  <a:moveTo>
                    <a:pt x="188" y="1"/>
                  </a:moveTo>
                  <a:cubicBezTo>
                    <a:pt x="120" y="1"/>
                    <a:pt x="58" y="31"/>
                    <a:pt x="24" y="100"/>
                  </a:cubicBezTo>
                  <a:cubicBezTo>
                    <a:pt x="1" y="169"/>
                    <a:pt x="24" y="260"/>
                    <a:pt x="115" y="306"/>
                  </a:cubicBezTo>
                  <a:cubicBezTo>
                    <a:pt x="131" y="311"/>
                    <a:pt x="148" y="314"/>
                    <a:pt x="166" y="314"/>
                  </a:cubicBezTo>
                  <a:cubicBezTo>
                    <a:pt x="224" y="314"/>
                    <a:pt x="285" y="284"/>
                    <a:pt x="320" y="214"/>
                  </a:cubicBezTo>
                  <a:cubicBezTo>
                    <a:pt x="343" y="146"/>
                    <a:pt x="320" y="55"/>
                    <a:pt x="252" y="9"/>
                  </a:cubicBezTo>
                  <a:cubicBezTo>
                    <a:pt x="230" y="4"/>
                    <a:pt x="209" y="1"/>
                    <a:pt x="1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0" name="Google Shape;4940;p26"/>
            <p:cNvSpPr/>
            <p:nvPr/>
          </p:nvSpPr>
          <p:spPr>
            <a:xfrm>
              <a:off x="5992950" y="1251800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83"/>
                  </a:cubicBezTo>
                  <a:cubicBezTo>
                    <a:pt x="133" y="296"/>
                    <a:pt x="154" y="301"/>
                    <a:pt x="176" y="301"/>
                  </a:cubicBezTo>
                  <a:cubicBezTo>
                    <a:pt x="230" y="301"/>
                    <a:pt x="287" y="264"/>
                    <a:pt x="320" y="215"/>
                  </a:cubicBezTo>
                  <a:cubicBezTo>
                    <a:pt x="343" y="146"/>
                    <a:pt x="320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1" name="Google Shape;4941;p26"/>
            <p:cNvSpPr/>
            <p:nvPr/>
          </p:nvSpPr>
          <p:spPr>
            <a:xfrm>
              <a:off x="5697350" y="1384525"/>
              <a:ext cx="10300" cy="8900"/>
            </a:xfrm>
            <a:custGeom>
              <a:avLst/>
              <a:gdLst/>
              <a:ahLst/>
              <a:cxnLst/>
              <a:rect l="l" t="t" r="r" b="b"/>
              <a:pathLst>
                <a:path w="412" h="356" extrusionOk="0">
                  <a:moveTo>
                    <a:pt x="202" y="1"/>
                  </a:moveTo>
                  <a:cubicBezTo>
                    <a:pt x="138" y="1"/>
                    <a:pt x="80" y="43"/>
                    <a:pt x="46" y="110"/>
                  </a:cubicBezTo>
                  <a:cubicBezTo>
                    <a:pt x="1" y="178"/>
                    <a:pt x="46" y="292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6" y="247"/>
                  </a:cubicBezTo>
                  <a:cubicBezTo>
                    <a:pt x="412" y="178"/>
                    <a:pt x="366" y="64"/>
                    <a:pt x="275" y="18"/>
                  </a:cubicBezTo>
                  <a:cubicBezTo>
                    <a:pt x="250" y="6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2" name="Google Shape;4942;p26"/>
            <p:cNvSpPr/>
            <p:nvPr/>
          </p:nvSpPr>
          <p:spPr>
            <a:xfrm>
              <a:off x="5722475" y="1373550"/>
              <a:ext cx="8575" cy="7450"/>
            </a:xfrm>
            <a:custGeom>
              <a:avLst/>
              <a:gdLst/>
              <a:ahLst/>
              <a:cxnLst/>
              <a:rect l="l" t="t" r="r" b="b"/>
              <a:pathLst>
                <a:path w="343" h="298" extrusionOk="0">
                  <a:moveTo>
                    <a:pt x="178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1"/>
                    <a:pt x="46" y="252"/>
                    <a:pt x="114" y="275"/>
                  </a:cubicBezTo>
                  <a:cubicBezTo>
                    <a:pt x="137" y="290"/>
                    <a:pt x="162" y="298"/>
                    <a:pt x="188" y="298"/>
                  </a:cubicBezTo>
                  <a:cubicBezTo>
                    <a:pt x="238" y="298"/>
                    <a:pt x="289" y="267"/>
                    <a:pt x="320" y="206"/>
                  </a:cubicBezTo>
                  <a:cubicBezTo>
                    <a:pt x="342" y="138"/>
                    <a:pt x="320" y="47"/>
                    <a:pt x="251" y="24"/>
                  </a:cubicBezTo>
                  <a:cubicBezTo>
                    <a:pt x="228" y="9"/>
                    <a:pt x="203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3" name="Google Shape;4943;p26"/>
            <p:cNvSpPr/>
            <p:nvPr/>
          </p:nvSpPr>
          <p:spPr>
            <a:xfrm>
              <a:off x="5906200" y="1296625"/>
              <a:ext cx="9725" cy="8375"/>
            </a:xfrm>
            <a:custGeom>
              <a:avLst/>
              <a:gdLst/>
              <a:ahLst/>
              <a:cxnLst/>
              <a:rect l="l" t="t" r="r" b="b"/>
              <a:pathLst>
                <a:path w="389" h="335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1" y="179"/>
                    <a:pt x="46" y="270"/>
                    <a:pt x="115" y="316"/>
                  </a:cubicBezTo>
                  <a:cubicBezTo>
                    <a:pt x="140" y="329"/>
                    <a:pt x="166" y="334"/>
                    <a:pt x="190" y="334"/>
                  </a:cubicBezTo>
                  <a:cubicBezTo>
                    <a:pt x="254" y="334"/>
                    <a:pt x="310" y="297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4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4" name="Google Shape;4944;p26"/>
            <p:cNvSpPr/>
            <p:nvPr/>
          </p:nvSpPr>
          <p:spPr>
            <a:xfrm>
              <a:off x="5542150" y="1355875"/>
              <a:ext cx="10300" cy="9050"/>
            </a:xfrm>
            <a:custGeom>
              <a:avLst/>
              <a:gdLst/>
              <a:ahLst/>
              <a:cxnLst/>
              <a:rect l="l" t="t" r="r" b="b"/>
              <a:pathLst>
                <a:path w="412" h="362" extrusionOk="0">
                  <a:moveTo>
                    <a:pt x="179" y="0"/>
                  </a:moveTo>
                  <a:cubicBezTo>
                    <a:pt x="117" y="0"/>
                    <a:pt x="61" y="31"/>
                    <a:pt x="46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40" y="355"/>
                    <a:pt x="167" y="361"/>
                    <a:pt x="194" y="361"/>
                  </a:cubicBezTo>
                  <a:cubicBezTo>
                    <a:pt x="264" y="361"/>
                    <a:pt x="333" y="324"/>
                    <a:pt x="365" y="274"/>
                  </a:cubicBezTo>
                  <a:cubicBezTo>
                    <a:pt x="411" y="183"/>
                    <a:pt x="365" y="69"/>
                    <a:pt x="274" y="23"/>
                  </a:cubicBezTo>
                  <a:cubicBezTo>
                    <a:pt x="244" y="8"/>
                    <a:pt x="211" y="0"/>
                    <a:pt x="17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5" name="Google Shape;4945;p26"/>
            <p:cNvSpPr/>
            <p:nvPr/>
          </p:nvSpPr>
          <p:spPr>
            <a:xfrm>
              <a:off x="6186950" y="1940200"/>
              <a:ext cx="9175" cy="7900"/>
            </a:xfrm>
            <a:custGeom>
              <a:avLst/>
              <a:gdLst/>
              <a:ahLst/>
              <a:cxnLst/>
              <a:rect l="l" t="t" r="r" b="b"/>
              <a:pathLst>
                <a:path w="367" h="316" extrusionOk="0">
                  <a:moveTo>
                    <a:pt x="178" y="0"/>
                  </a:moveTo>
                  <a:cubicBezTo>
                    <a:pt x="128" y="0"/>
                    <a:pt x="77" y="31"/>
                    <a:pt x="46" y="92"/>
                  </a:cubicBezTo>
                  <a:cubicBezTo>
                    <a:pt x="1" y="160"/>
                    <a:pt x="46" y="251"/>
                    <a:pt x="115" y="297"/>
                  </a:cubicBezTo>
                  <a:cubicBezTo>
                    <a:pt x="140" y="310"/>
                    <a:pt x="166" y="316"/>
                    <a:pt x="190" y="316"/>
                  </a:cubicBezTo>
                  <a:cubicBezTo>
                    <a:pt x="252" y="316"/>
                    <a:pt x="304" y="278"/>
                    <a:pt x="320" y="229"/>
                  </a:cubicBezTo>
                  <a:cubicBezTo>
                    <a:pt x="366" y="137"/>
                    <a:pt x="343" y="46"/>
                    <a:pt x="252" y="23"/>
                  </a:cubicBezTo>
                  <a:cubicBezTo>
                    <a:pt x="229" y="8"/>
                    <a:pt x="204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6" name="Google Shape;4946;p26"/>
            <p:cNvSpPr/>
            <p:nvPr/>
          </p:nvSpPr>
          <p:spPr>
            <a:xfrm>
              <a:off x="6139600" y="18159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17" y="1"/>
                  </a:moveTo>
                  <a:cubicBezTo>
                    <a:pt x="147" y="1"/>
                    <a:pt x="79" y="38"/>
                    <a:pt x="46" y="88"/>
                  </a:cubicBezTo>
                  <a:cubicBezTo>
                    <a:pt x="0" y="179"/>
                    <a:pt x="46" y="293"/>
                    <a:pt x="137" y="339"/>
                  </a:cubicBezTo>
                  <a:cubicBezTo>
                    <a:pt x="162" y="351"/>
                    <a:pt x="188" y="357"/>
                    <a:pt x="213" y="357"/>
                  </a:cubicBezTo>
                  <a:cubicBezTo>
                    <a:pt x="283" y="357"/>
                    <a:pt x="349" y="314"/>
                    <a:pt x="366" y="248"/>
                  </a:cubicBezTo>
                  <a:cubicBezTo>
                    <a:pt x="411" y="156"/>
                    <a:pt x="388" y="65"/>
                    <a:pt x="297" y="19"/>
                  </a:cubicBezTo>
                  <a:cubicBezTo>
                    <a:pt x="272" y="7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7" name="Google Shape;4947;p26"/>
            <p:cNvSpPr/>
            <p:nvPr/>
          </p:nvSpPr>
          <p:spPr>
            <a:xfrm>
              <a:off x="5478225" y="1580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8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5" y="101"/>
                    <a:pt x="252" y="32"/>
                    <a:pt x="183" y="9"/>
                  </a:cubicBezTo>
                  <a:cubicBezTo>
                    <a:pt x="165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8" name="Google Shape;4948;p26"/>
            <p:cNvSpPr/>
            <p:nvPr/>
          </p:nvSpPr>
          <p:spPr>
            <a:xfrm>
              <a:off x="5567825" y="1510500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4"/>
                    <a:pt x="23" y="298"/>
                    <a:pt x="114" y="321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74" y="24"/>
                  </a:cubicBezTo>
                  <a:cubicBezTo>
                    <a:pt x="244" y="9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9" name="Google Shape;4949;p26"/>
            <p:cNvSpPr/>
            <p:nvPr/>
          </p:nvSpPr>
          <p:spPr>
            <a:xfrm>
              <a:off x="5613475" y="1620175"/>
              <a:ext cx="8000" cy="7225"/>
            </a:xfrm>
            <a:custGeom>
              <a:avLst/>
              <a:gdLst/>
              <a:ahLst/>
              <a:cxnLst/>
              <a:rect l="l" t="t" r="r" b="b"/>
              <a:pathLst>
                <a:path w="320" h="289" extrusionOk="0">
                  <a:moveTo>
                    <a:pt x="167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0" y="156"/>
                    <a:pt x="23" y="248"/>
                    <a:pt x="92" y="270"/>
                  </a:cubicBezTo>
                  <a:cubicBezTo>
                    <a:pt x="111" y="283"/>
                    <a:pt x="132" y="289"/>
                    <a:pt x="153" y="289"/>
                  </a:cubicBezTo>
                  <a:cubicBezTo>
                    <a:pt x="208" y="289"/>
                    <a:pt x="264" y="251"/>
                    <a:pt x="297" y="202"/>
                  </a:cubicBezTo>
                  <a:cubicBezTo>
                    <a:pt x="320" y="133"/>
                    <a:pt x="297" y="65"/>
                    <a:pt x="229" y="19"/>
                  </a:cubicBezTo>
                  <a:cubicBezTo>
                    <a:pt x="210" y="7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0" name="Google Shape;4950;p26"/>
            <p:cNvSpPr/>
            <p:nvPr/>
          </p:nvSpPr>
          <p:spPr>
            <a:xfrm>
              <a:off x="6384975" y="2316600"/>
              <a:ext cx="6875" cy="5375"/>
            </a:xfrm>
            <a:custGeom>
              <a:avLst/>
              <a:gdLst/>
              <a:ahLst/>
              <a:cxnLst/>
              <a:rect l="l" t="t" r="r" b="b"/>
              <a:pathLst>
                <a:path w="275" h="215" extrusionOk="0">
                  <a:moveTo>
                    <a:pt x="129" y="1"/>
                  </a:moveTo>
                  <a:cubicBezTo>
                    <a:pt x="73" y="1"/>
                    <a:pt x="17" y="26"/>
                    <a:pt x="0" y="78"/>
                  </a:cubicBezTo>
                  <a:lnTo>
                    <a:pt x="251" y="214"/>
                  </a:lnTo>
                  <a:cubicBezTo>
                    <a:pt x="274" y="146"/>
                    <a:pt x="251" y="55"/>
                    <a:pt x="183" y="9"/>
                  </a:cubicBezTo>
                  <a:cubicBezTo>
                    <a:pt x="166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1" name="Google Shape;4951;p26"/>
            <p:cNvSpPr/>
            <p:nvPr/>
          </p:nvSpPr>
          <p:spPr>
            <a:xfrm>
              <a:off x="5201475" y="1509350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0" y="0"/>
                  </a:moveTo>
                  <a:cubicBezTo>
                    <a:pt x="101" y="0"/>
                    <a:pt x="53" y="26"/>
                    <a:pt x="23" y="70"/>
                  </a:cubicBezTo>
                  <a:cubicBezTo>
                    <a:pt x="1" y="138"/>
                    <a:pt x="23" y="230"/>
                    <a:pt x="92" y="275"/>
                  </a:cubicBezTo>
                  <a:cubicBezTo>
                    <a:pt x="109" y="281"/>
                    <a:pt x="127" y="284"/>
                    <a:pt x="146" y="284"/>
                  </a:cubicBezTo>
                  <a:cubicBezTo>
                    <a:pt x="202" y="284"/>
                    <a:pt x="257" y="258"/>
                    <a:pt x="274" y="207"/>
                  </a:cubicBezTo>
                  <a:cubicBezTo>
                    <a:pt x="320" y="138"/>
                    <a:pt x="297" y="47"/>
                    <a:pt x="229" y="24"/>
                  </a:cubicBezTo>
                  <a:cubicBezTo>
                    <a:pt x="205" y="8"/>
                    <a:pt x="177" y="0"/>
                    <a:pt x="15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2" name="Google Shape;4952;p26"/>
            <p:cNvSpPr/>
            <p:nvPr/>
          </p:nvSpPr>
          <p:spPr>
            <a:xfrm>
              <a:off x="5187775" y="153425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6" y="221"/>
                    <a:pt x="103" y="224"/>
                    <a:pt x="120" y="224"/>
                  </a:cubicBezTo>
                  <a:cubicBezTo>
                    <a:pt x="169" y="224"/>
                    <a:pt x="212" y="198"/>
                    <a:pt x="229" y="147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4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3" name="Google Shape;4953;p26"/>
            <p:cNvSpPr/>
            <p:nvPr/>
          </p:nvSpPr>
          <p:spPr>
            <a:xfrm>
              <a:off x="5635725" y="1965325"/>
              <a:ext cx="9725" cy="6850"/>
            </a:xfrm>
            <a:custGeom>
              <a:avLst/>
              <a:gdLst/>
              <a:ahLst/>
              <a:cxnLst/>
              <a:rect l="l" t="t" r="r" b="b"/>
              <a:pathLst>
                <a:path w="389" h="274" extrusionOk="0">
                  <a:moveTo>
                    <a:pt x="161" y="0"/>
                  </a:moveTo>
                  <a:cubicBezTo>
                    <a:pt x="95" y="0"/>
                    <a:pt x="32" y="36"/>
                    <a:pt x="1" y="114"/>
                  </a:cubicBezTo>
                  <a:lnTo>
                    <a:pt x="343" y="274"/>
                  </a:lnTo>
                  <a:cubicBezTo>
                    <a:pt x="389" y="182"/>
                    <a:pt x="366" y="68"/>
                    <a:pt x="252" y="23"/>
                  </a:cubicBezTo>
                  <a:cubicBezTo>
                    <a:pt x="223" y="8"/>
                    <a:pt x="192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4" name="Google Shape;4954;p26"/>
            <p:cNvSpPr/>
            <p:nvPr/>
          </p:nvSpPr>
          <p:spPr>
            <a:xfrm>
              <a:off x="6372425" y="172030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4" y="0"/>
                  </a:moveTo>
                  <a:cubicBezTo>
                    <a:pt x="117" y="0"/>
                    <a:pt x="57" y="26"/>
                    <a:pt x="23" y="77"/>
                  </a:cubicBezTo>
                  <a:cubicBezTo>
                    <a:pt x="0" y="168"/>
                    <a:pt x="23" y="260"/>
                    <a:pt x="114" y="283"/>
                  </a:cubicBezTo>
                  <a:cubicBezTo>
                    <a:pt x="133" y="295"/>
                    <a:pt x="154" y="301"/>
                    <a:pt x="175" y="301"/>
                  </a:cubicBezTo>
                  <a:cubicBezTo>
                    <a:pt x="228" y="301"/>
                    <a:pt x="280" y="263"/>
                    <a:pt x="297" y="214"/>
                  </a:cubicBezTo>
                  <a:cubicBezTo>
                    <a:pt x="342" y="146"/>
                    <a:pt x="297" y="54"/>
                    <a:pt x="228" y="9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5" name="Google Shape;4955;p26"/>
            <p:cNvSpPr/>
            <p:nvPr/>
          </p:nvSpPr>
          <p:spPr>
            <a:xfrm>
              <a:off x="6505375" y="171172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7" y="1"/>
                    <a:pt x="57" y="26"/>
                    <a:pt x="23" y="78"/>
                  </a:cubicBezTo>
                  <a:cubicBezTo>
                    <a:pt x="0" y="169"/>
                    <a:pt x="23" y="238"/>
                    <a:pt x="92" y="283"/>
                  </a:cubicBezTo>
                  <a:cubicBezTo>
                    <a:pt x="117" y="296"/>
                    <a:pt x="143" y="302"/>
                    <a:pt x="167" y="302"/>
                  </a:cubicBezTo>
                  <a:cubicBezTo>
                    <a:pt x="229" y="302"/>
                    <a:pt x="281" y="264"/>
                    <a:pt x="297" y="215"/>
                  </a:cubicBezTo>
                  <a:cubicBezTo>
                    <a:pt x="343" y="146"/>
                    <a:pt x="320" y="55"/>
                    <a:pt x="229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6" name="Google Shape;4956;p26"/>
            <p:cNvSpPr/>
            <p:nvPr/>
          </p:nvSpPr>
          <p:spPr>
            <a:xfrm>
              <a:off x="6101375" y="1756575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1"/>
                  </a:moveTo>
                  <a:cubicBezTo>
                    <a:pt x="149" y="1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70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7" name="Google Shape;4957;p26"/>
            <p:cNvSpPr/>
            <p:nvPr/>
          </p:nvSpPr>
          <p:spPr>
            <a:xfrm>
              <a:off x="6251450" y="1740850"/>
              <a:ext cx="9725" cy="8425"/>
            </a:xfrm>
            <a:custGeom>
              <a:avLst/>
              <a:gdLst/>
              <a:ahLst/>
              <a:cxnLst/>
              <a:rect l="l" t="t" r="r" b="b"/>
              <a:pathLst>
                <a:path w="389" h="337" extrusionOk="0">
                  <a:moveTo>
                    <a:pt x="197" y="0"/>
                  </a:moveTo>
                  <a:cubicBezTo>
                    <a:pt x="134" y="0"/>
                    <a:pt x="63" y="30"/>
                    <a:pt x="46" y="100"/>
                  </a:cubicBezTo>
                  <a:cubicBezTo>
                    <a:pt x="0" y="168"/>
                    <a:pt x="23" y="282"/>
                    <a:pt x="114" y="328"/>
                  </a:cubicBezTo>
                  <a:cubicBezTo>
                    <a:pt x="136" y="333"/>
                    <a:pt x="157" y="336"/>
                    <a:pt x="178" y="336"/>
                  </a:cubicBezTo>
                  <a:cubicBezTo>
                    <a:pt x="246" y="336"/>
                    <a:pt x="308" y="306"/>
                    <a:pt x="342" y="237"/>
                  </a:cubicBezTo>
                  <a:cubicBezTo>
                    <a:pt x="388" y="168"/>
                    <a:pt x="342" y="54"/>
                    <a:pt x="251" y="8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8" name="Google Shape;4958;p26"/>
            <p:cNvSpPr/>
            <p:nvPr/>
          </p:nvSpPr>
          <p:spPr>
            <a:xfrm>
              <a:off x="5610625" y="1938050"/>
              <a:ext cx="9725" cy="8650"/>
            </a:xfrm>
            <a:custGeom>
              <a:avLst/>
              <a:gdLst/>
              <a:ahLst/>
              <a:cxnLst/>
              <a:rect l="l" t="t" r="r" b="b"/>
              <a:pathLst>
                <a:path w="389" h="346" extrusionOk="0">
                  <a:moveTo>
                    <a:pt x="189" y="0"/>
                  </a:moveTo>
                  <a:cubicBezTo>
                    <a:pt x="128" y="0"/>
                    <a:pt x="63" y="42"/>
                    <a:pt x="46" y="109"/>
                  </a:cubicBezTo>
                  <a:cubicBezTo>
                    <a:pt x="0" y="178"/>
                    <a:pt x="23" y="292"/>
                    <a:pt x="114" y="337"/>
                  </a:cubicBezTo>
                  <a:cubicBezTo>
                    <a:pt x="136" y="343"/>
                    <a:pt x="157" y="346"/>
                    <a:pt x="178" y="346"/>
                  </a:cubicBezTo>
                  <a:cubicBezTo>
                    <a:pt x="246" y="346"/>
                    <a:pt x="308" y="316"/>
                    <a:pt x="343" y="246"/>
                  </a:cubicBezTo>
                  <a:cubicBezTo>
                    <a:pt x="388" y="178"/>
                    <a:pt x="343" y="64"/>
                    <a:pt x="251" y="18"/>
                  </a:cubicBezTo>
                  <a:cubicBezTo>
                    <a:pt x="233" y="6"/>
                    <a:pt x="211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9" name="Google Shape;4959;p26"/>
            <p:cNvSpPr/>
            <p:nvPr/>
          </p:nvSpPr>
          <p:spPr>
            <a:xfrm>
              <a:off x="6083675" y="18819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06" y="0"/>
                  </a:moveTo>
                  <a:cubicBezTo>
                    <a:pt x="72" y="0"/>
                    <a:pt x="38" y="25"/>
                    <a:pt x="23" y="70"/>
                  </a:cubicBezTo>
                  <a:cubicBezTo>
                    <a:pt x="0" y="115"/>
                    <a:pt x="23" y="184"/>
                    <a:pt x="69" y="207"/>
                  </a:cubicBezTo>
                  <a:cubicBezTo>
                    <a:pt x="93" y="223"/>
                    <a:pt x="115" y="230"/>
                    <a:pt x="134" y="230"/>
                  </a:cubicBezTo>
                  <a:cubicBezTo>
                    <a:pt x="170" y="230"/>
                    <a:pt x="199" y="205"/>
                    <a:pt x="229" y="161"/>
                  </a:cubicBezTo>
                  <a:cubicBezTo>
                    <a:pt x="252" y="115"/>
                    <a:pt x="229" y="47"/>
                    <a:pt x="160" y="24"/>
                  </a:cubicBezTo>
                  <a:cubicBezTo>
                    <a:pt x="144" y="8"/>
                    <a:pt x="125" y="0"/>
                    <a:pt x="1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0" name="Google Shape;4960;p26"/>
            <p:cNvSpPr/>
            <p:nvPr/>
          </p:nvSpPr>
          <p:spPr>
            <a:xfrm>
              <a:off x="6080250" y="1867825"/>
              <a:ext cx="7450" cy="6225"/>
            </a:xfrm>
            <a:custGeom>
              <a:avLst/>
              <a:gdLst/>
              <a:ahLst/>
              <a:cxnLst/>
              <a:rect l="l" t="t" r="r" b="b"/>
              <a:pathLst>
                <a:path w="298" h="249" extrusionOk="0">
                  <a:moveTo>
                    <a:pt x="147" y="1"/>
                  </a:moveTo>
                  <a:cubicBezTo>
                    <a:pt x="101" y="1"/>
                    <a:pt x="62" y="33"/>
                    <a:pt x="46" y="65"/>
                  </a:cubicBezTo>
                  <a:cubicBezTo>
                    <a:pt x="0" y="134"/>
                    <a:pt x="46" y="202"/>
                    <a:pt x="92" y="225"/>
                  </a:cubicBezTo>
                  <a:cubicBezTo>
                    <a:pt x="116" y="241"/>
                    <a:pt x="140" y="249"/>
                    <a:pt x="164" y="249"/>
                  </a:cubicBezTo>
                  <a:cubicBezTo>
                    <a:pt x="206" y="249"/>
                    <a:pt x="245" y="223"/>
                    <a:pt x="274" y="179"/>
                  </a:cubicBezTo>
                  <a:cubicBezTo>
                    <a:pt x="297" y="111"/>
                    <a:pt x="274" y="42"/>
                    <a:pt x="206" y="19"/>
                  </a:cubicBezTo>
                  <a:cubicBezTo>
                    <a:pt x="186" y="6"/>
                    <a:pt x="166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1" name="Google Shape;4961;p26"/>
            <p:cNvSpPr/>
            <p:nvPr/>
          </p:nvSpPr>
          <p:spPr>
            <a:xfrm>
              <a:off x="5512475" y="1362275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2" name="Google Shape;4962;p26"/>
            <p:cNvSpPr/>
            <p:nvPr/>
          </p:nvSpPr>
          <p:spPr>
            <a:xfrm>
              <a:off x="5345850" y="1593050"/>
              <a:ext cx="10300" cy="8800"/>
            </a:xfrm>
            <a:custGeom>
              <a:avLst/>
              <a:gdLst/>
              <a:ahLst/>
              <a:cxnLst/>
              <a:rect l="l" t="t" r="r" b="b"/>
              <a:pathLst>
                <a:path w="412" h="352" extrusionOk="0">
                  <a:moveTo>
                    <a:pt x="230" y="0"/>
                  </a:moveTo>
                  <a:cubicBezTo>
                    <a:pt x="156" y="0"/>
                    <a:pt x="81" y="30"/>
                    <a:pt x="46" y="100"/>
                  </a:cubicBezTo>
                  <a:cubicBezTo>
                    <a:pt x="0" y="191"/>
                    <a:pt x="46" y="305"/>
                    <a:pt x="137" y="328"/>
                  </a:cubicBezTo>
                  <a:cubicBezTo>
                    <a:pt x="168" y="343"/>
                    <a:pt x="198" y="351"/>
                    <a:pt x="227" y="351"/>
                  </a:cubicBezTo>
                  <a:cubicBezTo>
                    <a:pt x="284" y="351"/>
                    <a:pt x="335" y="321"/>
                    <a:pt x="366" y="260"/>
                  </a:cubicBezTo>
                  <a:cubicBezTo>
                    <a:pt x="411" y="168"/>
                    <a:pt x="388" y="54"/>
                    <a:pt x="297" y="9"/>
                  </a:cubicBezTo>
                  <a:cubicBezTo>
                    <a:pt x="275" y="3"/>
                    <a:pt x="253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3" name="Google Shape;4963;p26"/>
            <p:cNvSpPr/>
            <p:nvPr/>
          </p:nvSpPr>
          <p:spPr>
            <a:xfrm>
              <a:off x="5846850" y="1798800"/>
              <a:ext cx="11450" cy="9600"/>
            </a:xfrm>
            <a:custGeom>
              <a:avLst/>
              <a:gdLst/>
              <a:ahLst/>
              <a:cxnLst/>
              <a:rect l="l" t="t" r="r" b="b"/>
              <a:pathLst>
                <a:path w="458" h="384" extrusionOk="0">
                  <a:moveTo>
                    <a:pt x="240" y="1"/>
                  </a:moveTo>
                  <a:cubicBezTo>
                    <a:pt x="162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76" y="376"/>
                    <a:pt x="214" y="384"/>
                    <a:pt x="249" y="384"/>
                  </a:cubicBezTo>
                  <a:cubicBezTo>
                    <a:pt x="320" y="384"/>
                    <a:pt x="381" y="353"/>
                    <a:pt x="412" y="292"/>
                  </a:cubicBezTo>
                  <a:cubicBezTo>
                    <a:pt x="457" y="178"/>
                    <a:pt x="412" y="64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4" name="Google Shape;4964;p26"/>
            <p:cNvSpPr/>
            <p:nvPr/>
          </p:nvSpPr>
          <p:spPr>
            <a:xfrm>
              <a:off x="5652275" y="1726550"/>
              <a:ext cx="6875" cy="6175"/>
            </a:xfrm>
            <a:custGeom>
              <a:avLst/>
              <a:gdLst/>
              <a:ahLst/>
              <a:cxnLst/>
              <a:rect l="l" t="t" r="r" b="b"/>
              <a:pathLst>
                <a:path w="275" h="247" extrusionOk="0">
                  <a:moveTo>
                    <a:pt x="151" y="1"/>
                  </a:moveTo>
                  <a:cubicBezTo>
                    <a:pt x="102" y="1"/>
                    <a:pt x="57" y="22"/>
                    <a:pt x="23" y="55"/>
                  </a:cubicBezTo>
                  <a:cubicBezTo>
                    <a:pt x="1" y="124"/>
                    <a:pt x="23" y="215"/>
                    <a:pt x="92" y="238"/>
                  </a:cubicBezTo>
                  <a:cubicBezTo>
                    <a:pt x="103" y="244"/>
                    <a:pt x="117" y="247"/>
                    <a:pt x="133" y="247"/>
                  </a:cubicBezTo>
                  <a:cubicBezTo>
                    <a:pt x="179" y="247"/>
                    <a:pt x="234" y="221"/>
                    <a:pt x="252" y="170"/>
                  </a:cubicBezTo>
                  <a:cubicBezTo>
                    <a:pt x="274" y="124"/>
                    <a:pt x="252" y="33"/>
                    <a:pt x="206" y="10"/>
                  </a:cubicBezTo>
                  <a:cubicBezTo>
                    <a:pt x="188" y="4"/>
                    <a:pt x="169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5" name="Google Shape;4965;p26"/>
            <p:cNvSpPr/>
            <p:nvPr/>
          </p:nvSpPr>
          <p:spPr>
            <a:xfrm>
              <a:off x="5633450" y="1740600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43" y="0"/>
                  </a:moveTo>
                  <a:cubicBezTo>
                    <a:pt x="172" y="0"/>
                    <a:pt x="102" y="43"/>
                    <a:pt x="69" y="110"/>
                  </a:cubicBezTo>
                  <a:cubicBezTo>
                    <a:pt x="0" y="201"/>
                    <a:pt x="46" y="338"/>
                    <a:pt x="160" y="384"/>
                  </a:cubicBezTo>
                  <a:cubicBezTo>
                    <a:pt x="185" y="396"/>
                    <a:pt x="211" y="401"/>
                    <a:pt x="237" y="401"/>
                  </a:cubicBezTo>
                  <a:cubicBezTo>
                    <a:pt x="308" y="401"/>
                    <a:pt x="378" y="359"/>
                    <a:pt x="411" y="292"/>
                  </a:cubicBezTo>
                  <a:cubicBezTo>
                    <a:pt x="480" y="178"/>
                    <a:pt x="434" y="64"/>
                    <a:pt x="320" y="18"/>
                  </a:cubicBezTo>
                  <a:cubicBezTo>
                    <a:pt x="295" y="6"/>
                    <a:pt x="269" y="0"/>
                    <a:pt x="24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6" name="Google Shape;4966;p26"/>
            <p:cNvSpPr/>
            <p:nvPr/>
          </p:nvSpPr>
          <p:spPr>
            <a:xfrm>
              <a:off x="5787525" y="1397875"/>
              <a:ext cx="6850" cy="5600"/>
            </a:xfrm>
            <a:custGeom>
              <a:avLst/>
              <a:gdLst/>
              <a:ahLst/>
              <a:cxnLst/>
              <a:rect l="l" t="t" r="r" b="b"/>
              <a:pathLst>
                <a:path w="274" h="224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1" y="215"/>
                  </a:cubicBezTo>
                  <a:cubicBezTo>
                    <a:pt x="104" y="221"/>
                    <a:pt x="118" y="224"/>
                    <a:pt x="132" y="224"/>
                  </a:cubicBezTo>
                  <a:cubicBezTo>
                    <a:pt x="172" y="224"/>
                    <a:pt x="218" y="20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0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7" name="Google Shape;4967;p26"/>
            <p:cNvSpPr/>
            <p:nvPr/>
          </p:nvSpPr>
          <p:spPr>
            <a:xfrm>
              <a:off x="5448550" y="1407900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5" y="1"/>
                  </a:moveTo>
                  <a:cubicBezTo>
                    <a:pt x="127" y="1"/>
                    <a:pt x="63" y="38"/>
                    <a:pt x="47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45" y="331"/>
                    <a:pt x="176" y="339"/>
                    <a:pt x="205" y="339"/>
                  </a:cubicBezTo>
                  <a:cubicBezTo>
                    <a:pt x="26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8" name="Google Shape;4968;p26"/>
            <p:cNvSpPr/>
            <p:nvPr/>
          </p:nvSpPr>
          <p:spPr>
            <a:xfrm>
              <a:off x="5371525" y="1557300"/>
              <a:ext cx="8000" cy="7100"/>
            </a:xfrm>
            <a:custGeom>
              <a:avLst/>
              <a:gdLst/>
              <a:ahLst/>
              <a:cxnLst/>
              <a:rect l="l" t="t" r="r" b="b"/>
              <a:pathLst>
                <a:path w="320" h="284" extrusionOk="0">
                  <a:moveTo>
                    <a:pt x="156" y="1"/>
                  </a:moveTo>
                  <a:cubicBezTo>
                    <a:pt x="107" y="1"/>
                    <a:pt x="61" y="31"/>
                    <a:pt x="46" y="92"/>
                  </a:cubicBezTo>
                  <a:cubicBezTo>
                    <a:pt x="0" y="160"/>
                    <a:pt x="23" y="229"/>
                    <a:pt x="115" y="275"/>
                  </a:cubicBezTo>
                  <a:cubicBezTo>
                    <a:pt x="132" y="280"/>
                    <a:pt x="149" y="283"/>
                    <a:pt x="166" y="283"/>
                  </a:cubicBezTo>
                  <a:cubicBezTo>
                    <a:pt x="216" y="283"/>
                    <a:pt x="263" y="257"/>
                    <a:pt x="297" y="206"/>
                  </a:cubicBezTo>
                  <a:cubicBezTo>
                    <a:pt x="320" y="138"/>
                    <a:pt x="297" y="46"/>
                    <a:pt x="229" y="23"/>
                  </a:cubicBezTo>
                  <a:cubicBezTo>
                    <a:pt x="206" y="8"/>
                    <a:pt x="181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9" name="Google Shape;4969;p26"/>
            <p:cNvSpPr/>
            <p:nvPr/>
          </p:nvSpPr>
          <p:spPr>
            <a:xfrm>
              <a:off x="5711625" y="188425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51" y="1"/>
                  </a:moveTo>
                  <a:cubicBezTo>
                    <a:pt x="104" y="1"/>
                    <a:pt x="61" y="26"/>
                    <a:pt x="46" y="70"/>
                  </a:cubicBezTo>
                  <a:cubicBezTo>
                    <a:pt x="0" y="161"/>
                    <a:pt x="46" y="230"/>
                    <a:pt x="114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4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4" y="8"/>
                    <a:pt x="177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0" name="Google Shape;4970;p26"/>
            <p:cNvSpPr/>
            <p:nvPr/>
          </p:nvSpPr>
          <p:spPr>
            <a:xfrm>
              <a:off x="5778950" y="1384750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4" y="352"/>
                    <a:pt x="138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2" y="306"/>
                  </a:cubicBezTo>
                  <a:cubicBezTo>
                    <a:pt x="457" y="192"/>
                    <a:pt x="412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1" name="Google Shape;4971;p26"/>
            <p:cNvSpPr/>
            <p:nvPr/>
          </p:nvSpPr>
          <p:spPr>
            <a:xfrm>
              <a:off x="6199500" y="2208750"/>
              <a:ext cx="7450" cy="6425"/>
            </a:xfrm>
            <a:custGeom>
              <a:avLst/>
              <a:gdLst/>
              <a:ahLst/>
              <a:cxnLst/>
              <a:rect l="l" t="t" r="r" b="b"/>
              <a:pathLst>
                <a:path w="298" h="257" extrusionOk="0">
                  <a:moveTo>
                    <a:pt x="152" y="1"/>
                  </a:moveTo>
                  <a:cubicBezTo>
                    <a:pt x="97" y="1"/>
                    <a:pt x="41" y="26"/>
                    <a:pt x="24" y="78"/>
                  </a:cubicBezTo>
                  <a:cubicBezTo>
                    <a:pt x="1" y="123"/>
                    <a:pt x="24" y="215"/>
                    <a:pt x="92" y="237"/>
                  </a:cubicBezTo>
                  <a:cubicBezTo>
                    <a:pt x="112" y="251"/>
                    <a:pt x="132" y="256"/>
                    <a:pt x="151" y="256"/>
                  </a:cubicBezTo>
                  <a:cubicBezTo>
                    <a:pt x="197" y="256"/>
                    <a:pt x="236" y="224"/>
                    <a:pt x="252" y="192"/>
                  </a:cubicBezTo>
                  <a:cubicBezTo>
                    <a:pt x="298" y="123"/>
                    <a:pt x="275" y="32"/>
                    <a:pt x="206" y="9"/>
                  </a:cubicBezTo>
                  <a:cubicBezTo>
                    <a:pt x="189" y="3"/>
                    <a:pt x="171" y="1"/>
                    <a:pt x="1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2" name="Google Shape;4972;p26"/>
            <p:cNvSpPr/>
            <p:nvPr/>
          </p:nvSpPr>
          <p:spPr>
            <a:xfrm>
              <a:off x="5382375" y="1455150"/>
              <a:ext cx="7425" cy="6775"/>
            </a:xfrm>
            <a:custGeom>
              <a:avLst/>
              <a:gdLst/>
              <a:ahLst/>
              <a:cxnLst/>
              <a:rect l="l" t="t" r="r" b="b"/>
              <a:pathLst>
                <a:path w="297" h="271" extrusionOk="0">
                  <a:moveTo>
                    <a:pt x="128" y="0"/>
                  </a:moveTo>
                  <a:cubicBezTo>
                    <a:pt x="81" y="0"/>
                    <a:pt x="38" y="25"/>
                    <a:pt x="23" y="69"/>
                  </a:cubicBezTo>
                  <a:cubicBezTo>
                    <a:pt x="0" y="138"/>
                    <a:pt x="23" y="229"/>
                    <a:pt x="91" y="252"/>
                  </a:cubicBezTo>
                  <a:cubicBezTo>
                    <a:pt x="111" y="265"/>
                    <a:pt x="130" y="270"/>
                    <a:pt x="148" y="270"/>
                  </a:cubicBezTo>
                  <a:cubicBezTo>
                    <a:pt x="196" y="270"/>
                    <a:pt x="241" y="233"/>
                    <a:pt x="274" y="184"/>
                  </a:cubicBezTo>
                  <a:cubicBezTo>
                    <a:pt x="297" y="138"/>
                    <a:pt x="274" y="47"/>
                    <a:pt x="206" y="24"/>
                  </a:cubicBezTo>
                  <a:cubicBezTo>
                    <a:pt x="181" y="8"/>
                    <a:pt x="154" y="0"/>
                    <a:pt x="12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3" name="Google Shape;4973;p26"/>
            <p:cNvSpPr/>
            <p:nvPr/>
          </p:nvSpPr>
          <p:spPr>
            <a:xfrm>
              <a:off x="5525025" y="1479125"/>
              <a:ext cx="9150" cy="8225"/>
            </a:xfrm>
            <a:custGeom>
              <a:avLst/>
              <a:gdLst/>
              <a:ahLst/>
              <a:cxnLst/>
              <a:rect l="l" t="t" r="r" b="b"/>
              <a:pathLst>
                <a:path w="366" h="329" extrusionOk="0">
                  <a:moveTo>
                    <a:pt x="172" y="1"/>
                  </a:moveTo>
                  <a:cubicBezTo>
                    <a:pt x="115" y="1"/>
                    <a:pt x="54" y="31"/>
                    <a:pt x="23" y="92"/>
                  </a:cubicBezTo>
                  <a:cubicBezTo>
                    <a:pt x="0" y="183"/>
                    <a:pt x="23" y="274"/>
                    <a:pt x="115" y="320"/>
                  </a:cubicBezTo>
                  <a:cubicBezTo>
                    <a:pt x="131" y="326"/>
                    <a:pt x="149" y="328"/>
                    <a:pt x="169" y="328"/>
                  </a:cubicBezTo>
                  <a:cubicBezTo>
                    <a:pt x="233" y="328"/>
                    <a:pt x="308" y="299"/>
                    <a:pt x="343" y="229"/>
                  </a:cubicBezTo>
                  <a:cubicBezTo>
                    <a:pt x="366" y="160"/>
                    <a:pt x="343" y="46"/>
                    <a:pt x="252" y="23"/>
                  </a:cubicBezTo>
                  <a:cubicBezTo>
                    <a:pt x="229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4" name="Google Shape;4974;p26"/>
            <p:cNvSpPr/>
            <p:nvPr/>
          </p:nvSpPr>
          <p:spPr>
            <a:xfrm>
              <a:off x="5456550" y="1496025"/>
              <a:ext cx="7450" cy="6175"/>
            </a:xfrm>
            <a:custGeom>
              <a:avLst/>
              <a:gdLst/>
              <a:ahLst/>
              <a:cxnLst/>
              <a:rect l="l" t="t" r="r" b="b"/>
              <a:pathLst>
                <a:path w="298" h="247" extrusionOk="0">
                  <a:moveTo>
                    <a:pt x="155" y="1"/>
                  </a:moveTo>
                  <a:cubicBezTo>
                    <a:pt x="106" y="1"/>
                    <a:pt x="63" y="26"/>
                    <a:pt x="46" y="78"/>
                  </a:cubicBezTo>
                  <a:cubicBezTo>
                    <a:pt x="0" y="123"/>
                    <a:pt x="46" y="192"/>
                    <a:pt x="92" y="238"/>
                  </a:cubicBezTo>
                  <a:cubicBezTo>
                    <a:pt x="109" y="243"/>
                    <a:pt x="126" y="246"/>
                    <a:pt x="143" y="246"/>
                  </a:cubicBezTo>
                  <a:cubicBezTo>
                    <a:pt x="193" y="246"/>
                    <a:pt x="240" y="220"/>
                    <a:pt x="274" y="169"/>
                  </a:cubicBezTo>
                  <a:cubicBezTo>
                    <a:pt x="297" y="123"/>
                    <a:pt x="274" y="32"/>
                    <a:pt x="206" y="9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5" name="Google Shape;4975;p26"/>
            <p:cNvSpPr/>
            <p:nvPr/>
          </p:nvSpPr>
          <p:spPr>
            <a:xfrm>
              <a:off x="6972725" y="1992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0"/>
                  </a:moveTo>
                  <a:cubicBezTo>
                    <a:pt x="81" y="0"/>
                    <a:pt x="40" y="22"/>
                    <a:pt x="23" y="55"/>
                  </a:cubicBezTo>
                  <a:cubicBezTo>
                    <a:pt x="0" y="123"/>
                    <a:pt x="23" y="192"/>
                    <a:pt x="69" y="215"/>
                  </a:cubicBezTo>
                  <a:cubicBezTo>
                    <a:pt x="87" y="221"/>
                    <a:pt x="105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65" y="3"/>
                    <a:pt x="146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6" name="Google Shape;4976;p26"/>
            <p:cNvSpPr/>
            <p:nvPr/>
          </p:nvSpPr>
          <p:spPr>
            <a:xfrm>
              <a:off x="6098500" y="13343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8" y="1"/>
                    <a:pt x="80" y="43"/>
                    <a:pt x="47" y="110"/>
                  </a:cubicBezTo>
                  <a:cubicBezTo>
                    <a:pt x="1" y="179"/>
                    <a:pt x="47" y="293"/>
                    <a:pt x="138" y="338"/>
                  </a:cubicBezTo>
                  <a:cubicBezTo>
                    <a:pt x="156" y="351"/>
                    <a:pt x="178" y="356"/>
                    <a:pt x="201" y="356"/>
                  </a:cubicBezTo>
                  <a:cubicBezTo>
                    <a:pt x="263" y="356"/>
                    <a:pt x="333" y="314"/>
                    <a:pt x="366" y="247"/>
                  </a:cubicBezTo>
                  <a:cubicBezTo>
                    <a:pt x="412" y="179"/>
                    <a:pt x="366" y="64"/>
                    <a:pt x="275" y="19"/>
                  </a:cubicBezTo>
                  <a:cubicBezTo>
                    <a:pt x="250" y="7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7" name="Google Shape;4977;p26"/>
            <p:cNvSpPr/>
            <p:nvPr/>
          </p:nvSpPr>
          <p:spPr>
            <a:xfrm>
              <a:off x="5459975" y="161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2" y="373"/>
                    <a:pt x="188" y="378"/>
                    <a:pt x="214" y="378"/>
                  </a:cubicBezTo>
                  <a:cubicBezTo>
                    <a:pt x="285" y="378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8" name="Google Shape;4978;p26"/>
            <p:cNvSpPr/>
            <p:nvPr/>
          </p:nvSpPr>
          <p:spPr>
            <a:xfrm>
              <a:off x="6440325" y="117247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9" name="Google Shape;4979;p26"/>
            <p:cNvSpPr/>
            <p:nvPr/>
          </p:nvSpPr>
          <p:spPr>
            <a:xfrm>
              <a:off x="5753850" y="2000125"/>
              <a:ext cx="10875" cy="9125"/>
            </a:xfrm>
            <a:custGeom>
              <a:avLst/>
              <a:gdLst/>
              <a:ahLst/>
              <a:cxnLst/>
              <a:rect l="l" t="t" r="r" b="b"/>
              <a:pathLst>
                <a:path w="435" h="365" extrusionOk="0">
                  <a:moveTo>
                    <a:pt x="202" y="0"/>
                  </a:moveTo>
                  <a:cubicBezTo>
                    <a:pt x="137" y="0"/>
                    <a:pt x="76" y="30"/>
                    <a:pt x="46" y="91"/>
                  </a:cubicBezTo>
                  <a:cubicBezTo>
                    <a:pt x="0" y="183"/>
                    <a:pt x="46" y="297"/>
                    <a:pt x="137" y="342"/>
                  </a:cubicBezTo>
                  <a:cubicBezTo>
                    <a:pt x="166" y="357"/>
                    <a:pt x="197" y="364"/>
                    <a:pt x="228" y="364"/>
                  </a:cubicBezTo>
                  <a:cubicBezTo>
                    <a:pt x="294" y="364"/>
                    <a:pt x="357" y="329"/>
                    <a:pt x="388" y="251"/>
                  </a:cubicBezTo>
                  <a:cubicBezTo>
                    <a:pt x="434" y="160"/>
                    <a:pt x="388" y="69"/>
                    <a:pt x="297" y="23"/>
                  </a:cubicBezTo>
                  <a:cubicBezTo>
                    <a:pt x="267" y="8"/>
                    <a:pt x="234" y="0"/>
                    <a:pt x="20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0" name="Google Shape;4980;p26"/>
            <p:cNvSpPr/>
            <p:nvPr/>
          </p:nvSpPr>
          <p:spPr>
            <a:xfrm>
              <a:off x="5555275" y="1919775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0" y="110"/>
                  </a:cubicBezTo>
                  <a:lnTo>
                    <a:pt x="343" y="270"/>
                  </a:lnTo>
                  <a:cubicBezTo>
                    <a:pt x="388" y="178"/>
                    <a:pt x="343" y="64"/>
                    <a:pt x="251" y="19"/>
                  </a:cubicBezTo>
                  <a:cubicBezTo>
                    <a:pt x="227" y="6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1" name="Google Shape;4981;p26"/>
            <p:cNvSpPr/>
            <p:nvPr/>
          </p:nvSpPr>
          <p:spPr>
            <a:xfrm>
              <a:off x="5732175" y="1999525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99" y="0"/>
                  </a:moveTo>
                  <a:cubicBezTo>
                    <a:pt x="58" y="0"/>
                    <a:pt x="15" y="25"/>
                    <a:pt x="0" y="70"/>
                  </a:cubicBezTo>
                  <a:lnTo>
                    <a:pt x="228" y="184"/>
                  </a:lnTo>
                  <a:cubicBezTo>
                    <a:pt x="251" y="115"/>
                    <a:pt x="228" y="47"/>
                    <a:pt x="160" y="24"/>
                  </a:cubicBezTo>
                  <a:cubicBezTo>
                    <a:pt x="144" y="8"/>
                    <a:pt x="122" y="0"/>
                    <a:pt x="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2" name="Google Shape;4982;p26"/>
            <p:cNvSpPr/>
            <p:nvPr/>
          </p:nvSpPr>
          <p:spPr>
            <a:xfrm>
              <a:off x="5594650" y="1920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69"/>
                    <a:pt x="69" y="215"/>
                  </a:cubicBezTo>
                  <a:cubicBezTo>
                    <a:pt x="86" y="221"/>
                    <a:pt x="103" y="224"/>
                    <a:pt x="119" y="224"/>
                  </a:cubicBezTo>
                  <a:cubicBezTo>
                    <a:pt x="168" y="224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10"/>
                  </a:cubicBezTo>
                  <a:cubicBezTo>
                    <a:pt x="164" y="3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3" name="Google Shape;4983;p26"/>
            <p:cNvSpPr/>
            <p:nvPr/>
          </p:nvSpPr>
          <p:spPr>
            <a:xfrm>
              <a:off x="5470825" y="183157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64" y="0"/>
                  </a:moveTo>
                  <a:cubicBezTo>
                    <a:pt x="118" y="0"/>
                    <a:pt x="63" y="26"/>
                    <a:pt x="46" y="77"/>
                  </a:cubicBezTo>
                  <a:cubicBezTo>
                    <a:pt x="0" y="146"/>
                    <a:pt x="23" y="237"/>
                    <a:pt x="91" y="260"/>
                  </a:cubicBezTo>
                  <a:cubicBezTo>
                    <a:pt x="110" y="272"/>
                    <a:pt x="131" y="278"/>
                    <a:pt x="152" y="278"/>
                  </a:cubicBezTo>
                  <a:cubicBezTo>
                    <a:pt x="205" y="278"/>
                    <a:pt x="258" y="241"/>
                    <a:pt x="274" y="191"/>
                  </a:cubicBezTo>
                  <a:cubicBezTo>
                    <a:pt x="320" y="123"/>
                    <a:pt x="274" y="54"/>
                    <a:pt x="205" y="9"/>
                  </a:cubicBezTo>
                  <a:cubicBezTo>
                    <a:pt x="194" y="3"/>
                    <a:pt x="180" y="0"/>
                    <a:pt x="16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4" name="Google Shape;4984;p26"/>
            <p:cNvSpPr/>
            <p:nvPr/>
          </p:nvSpPr>
          <p:spPr>
            <a:xfrm>
              <a:off x="5824025" y="2025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2" y="0"/>
                    <a:pt x="40" y="22"/>
                    <a:pt x="24" y="55"/>
                  </a:cubicBezTo>
                  <a:cubicBezTo>
                    <a:pt x="1" y="123"/>
                    <a:pt x="24" y="192"/>
                    <a:pt x="69" y="215"/>
                  </a:cubicBezTo>
                  <a:cubicBezTo>
                    <a:pt x="88" y="221"/>
                    <a:pt x="106" y="224"/>
                    <a:pt x="124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52" y="101"/>
                    <a:pt x="229" y="32"/>
                    <a:pt x="184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5" name="Google Shape;4985;p26"/>
            <p:cNvSpPr/>
            <p:nvPr/>
          </p:nvSpPr>
          <p:spPr>
            <a:xfrm>
              <a:off x="5483375" y="1880975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53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55"/>
                    <a:pt x="297" y="64"/>
                    <a:pt x="228" y="18"/>
                  </a:cubicBezTo>
                  <a:cubicBezTo>
                    <a:pt x="203" y="6"/>
                    <a:pt x="177" y="0"/>
                    <a:pt x="15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6" name="Google Shape;4986;p26"/>
            <p:cNvSpPr/>
            <p:nvPr/>
          </p:nvSpPr>
          <p:spPr>
            <a:xfrm>
              <a:off x="5531300" y="1895800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1" y="110"/>
                  </a:cubicBezTo>
                  <a:lnTo>
                    <a:pt x="343" y="270"/>
                  </a:lnTo>
                  <a:cubicBezTo>
                    <a:pt x="389" y="179"/>
                    <a:pt x="343" y="65"/>
                    <a:pt x="252" y="19"/>
                  </a:cubicBezTo>
                  <a:cubicBezTo>
                    <a:pt x="227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7" name="Google Shape;4987;p26"/>
            <p:cNvSpPr/>
            <p:nvPr/>
          </p:nvSpPr>
          <p:spPr>
            <a:xfrm>
              <a:off x="5545000" y="1905175"/>
              <a:ext cx="8000" cy="5375"/>
            </a:xfrm>
            <a:custGeom>
              <a:avLst/>
              <a:gdLst/>
              <a:ahLst/>
              <a:cxnLst/>
              <a:rect l="l" t="t" r="r" b="b"/>
              <a:pathLst>
                <a:path w="320" h="215" extrusionOk="0">
                  <a:moveTo>
                    <a:pt x="151" y="0"/>
                  </a:moveTo>
                  <a:cubicBezTo>
                    <a:pt x="95" y="0"/>
                    <a:pt x="35" y="26"/>
                    <a:pt x="0" y="78"/>
                  </a:cubicBezTo>
                  <a:lnTo>
                    <a:pt x="274" y="214"/>
                  </a:lnTo>
                  <a:cubicBezTo>
                    <a:pt x="320" y="146"/>
                    <a:pt x="274" y="55"/>
                    <a:pt x="206" y="9"/>
                  </a:cubicBezTo>
                  <a:cubicBezTo>
                    <a:pt x="189" y="3"/>
                    <a:pt x="170" y="0"/>
                    <a:pt x="15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8" name="Google Shape;4988;p26"/>
            <p:cNvSpPr/>
            <p:nvPr/>
          </p:nvSpPr>
          <p:spPr>
            <a:xfrm>
              <a:off x="5637450" y="184925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8" y="1"/>
                    <a:pt x="63" y="26"/>
                    <a:pt x="46" y="78"/>
                  </a:cubicBezTo>
                  <a:cubicBezTo>
                    <a:pt x="0" y="146"/>
                    <a:pt x="23" y="237"/>
                    <a:pt x="91" y="283"/>
                  </a:cubicBezTo>
                  <a:cubicBezTo>
                    <a:pt x="114" y="289"/>
                    <a:pt x="136" y="292"/>
                    <a:pt x="156" y="292"/>
                  </a:cubicBezTo>
                  <a:cubicBezTo>
                    <a:pt x="215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9" name="Google Shape;4989;p26"/>
            <p:cNvSpPr/>
            <p:nvPr/>
          </p:nvSpPr>
          <p:spPr>
            <a:xfrm>
              <a:off x="5412050" y="16583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84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0"/>
                    <a:pt x="46" y="275"/>
                    <a:pt x="114" y="297"/>
                  </a:cubicBezTo>
                  <a:cubicBezTo>
                    <a:pt x="140" y="310"/>
                    <a:pt x="165" y="316"/>
                    <a:pt x="190" y="316"/>
                  </a:cubicBezTo>
                  <a:cubicBezTo>
                    <a:pt x="253" y="316"/>
                    <a:pt x="310" y="278"/>
                    <a:pt x="342" y="229"/>
                  </a:cubicBezTo>
                  <a:cubicBezTo>
                    <a:pt x="365" y="160"/>
                    <a:pt x="342" y="46"/>
                    <a:pt x="274" y="24"/>
                  </a:cubicBezTo>
                  <a:cubicBezTo>
                    <a:pt x="244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0" name="Google Shape;4990;p26"/>
            <p:cNvSpPr/>
            <p:nvPr/>
          </p:nvSpPr>
          <p:spPr>
            <a:xfrm>
              <a:off x="5729875" y="19183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9" y="0"/>
                  </a:moveTo>
                  <a:cubicBezTo>
                    <a:pt x="94" y="0"/>
                    <a:pt x="40" y="21"/>
                    <a:pt x="24" y="55"/>
                  </a:cubicBezTo>
                  <a:cubicBezTo>
                    <a:pt x="1" y="123"/>
                    <a:pt x="24" y="192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1" y="246"/>
                    <a:pt x="218" y="220"/>
                    <a:pt x="252" y="169"/>
                  </a:cubicBezTo>
                  <a:cubicBezTo>
                    <a:pt x="275" y="100"/>
                    <a:pt x="252" y="32"/>
                    <a:pt x="183" y="9"/>
                  </a:cubicBezTo>
                  <a:cubicBezTo>
                    <a:pt x="171" y="3"/>
                    <a:pt x="156" y="0"/>
                    <a:pt x="13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1" name="Google Shape;4991;p26"/>
            <p:cNvSpPr/>
            <p:nvPr/>
          </p:nvSpPr>
          <p:spPr>
            <a:xfrm>
              <a:off x="6047150" y="19805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1" y="0"/>
                    <a:pt x="40" y="21"/>
                    <a:pt x="23" y="55"/>
                  </a:cubicBezTo>
                  <a:cubicBezTo>
                    <a:pt x="1" y="123"/>
                    <a:pt x="23" y="192"/>
                    <a:pt x="69" y="214"/>
                  </a:cubicBezTo>
                  <a:cubicBezTo>
                    <a:pt x="87" y="221"/>
                    <a:pt x="106" y="223"/>
                    <a:pt x="123" y="223"/>
                  </a:cubicBezTo>
                  <a:cubicBezTo>
                    <a:pt x="171" y="223"/>
                    <a:pt x="212" y="202"/>
                    <a:pt x="229" y="169"/>
                  </a:cubicBezTo>
                  <a:cubicBezTo>
                    <a:pt x="252" y="100"/>
                    <a:pt x="229" y="32"/>
                    <a:pt x="183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2" name="Google Shape;4992;p26"/>
            <p:cNvSpPr/>
            <p:nvPr/>
          </p:nvSpPr>
          <p:spPr>
            <a:xfrm>
              <a:off x="5610050" y="185757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67" y="0"/>
                  </a:moveTo>
                  <a:cubicBezTo>
                    <a:pt x="113" y="0"/>
                    <a:pt x="56" y="38"/>
                    <a:pt x="23" y="87"/>
                  </a:cubicBezTo>
                  <a:cubicBezTo>
                    <a:pt x="0" y="156"/>
                    <a:pt x="23" y="247"/>
                    <a:pt x="92" y="292"/>
                  </a:cubicBezTo>
                  <a:cubicBezTo>
                    <a:pt x="115" y="298"/>
                    <a:pt x="136" y="301"/>
                    <a:pt x="156" y="301"/>
                  </a:cubicBezTo>
                  <a:cubicBezTo>
                    <a:pt x="216" y="301"/>
                    <a:pt x="263" y="275"/>
                    <a:pt x="297" y="224"/>
                  </a:cubicBezTo>
                  <a:cubicBezTo>
                    <a:pt x="343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3" name="Google Shape;4993;p26"/>
            <p:cNvSpPr/>
            <p:nvPr/>
          </p:nvSpPr>
          <p:spPr>
            <a:xfrm>
              <a:off x="5524450" y="1897975"/>
              <a:ext cx="9150" cy="6300"/>
            </a:xfrm>
            <a:custGeom>
              <a:avLst/>
              <a:gdLst/>
              <a:ahLst/>
              <a:cxnLst/>
              <a:rect l="l" t="t" r="r" b="b"/>
              <a:pathLst>
                <a:path w="366" h="252" extrusionOk="0">
                  <a:moveTo>
                    <a:pt x="134" y="0"/>
                  </a:moveTo>
                  <a:cubicBezTo>
                    <a:pt x="72" y="0"/>
                    <a:pt x="16" y="31"/>
                    <a:pt x="1" y="92"/>
                  </a:cubicBezTo>
                  <a:lnTo>
                    <a:pt x="320" y="251"/>
                  </a:lnTo>
                  <a:cubicBezTo>
                    <a:pt x="366" y="160"/>
                    <a:pt x="320" y="46"/>
                    <a:pt x="229" y="23"/>
                  </a:cubicBezTo>
                  <a:cubicBezTo>
                    <a:pt x="198" y="8"/>
                    <a:pt x="165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4" name="Google Shape;4994;p26"/>
            <p:cNvSpPr/>
            <p:nvPr/>
          </p:nvSpPr>
          <p:spPr>
            <a:xfrm>
              <a:off x="5667100" y="1939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43" y="1"/>
                  </a:moveTo>
                  <a:cubicBezTo>
                    <a:pt x="97" y="1"/>
                    <a:pt x="41" y="27"/>
                    <a:pt x="24" y="78"/>
                  </a:cubicBezTo>
                  <a:cubicBezTo>
                    <a:pt x="1" y="146"/>
                    <a:pt x="24" y="215"/>
                    <a:pt x="92" y="238"/>
                  </a:cubicBezTo>
                  <a:cubicBezTo>
                    <a:pt x="108" y="254"/>
                    <a:pt x="130" y="261"/>
                    <a:pt x="153" y="261"/>
                  </a:cubicBezTo>
                  <a:cubicBezTo>
                    <a:pt x="194" y="261"/>
                    <a:pt x="237" y="236"/>
                    <a:pt x="252" y="192"/>
                  </a:cubicBezTo>
                  <a:cubicBezTo>
                    <a:pt x="275" y="124"/>
                    <a:pt x="252" y="55"/>
                    <a:pt x="184" y="9"/>
                  </a:cubicBezTo>
                  <a:cubicBezTo>
                    <a:pt x="172" y="4"/>
                    <a:pt x="158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5" name="Google Shape;4995;p26"/>
            <p:cNvSpPr/>
            <p:nvPr/>
          </p:nvSpPr>
          <p:spPr>
            <a:xfrm>
              <a:off x="5602625" y="1671225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4" y="0"/>
                  </a:moveTo>
                  <a:cubicBezTo>
                    <a:pt x="132" y="0"/>
                    <a:pt x="63" y="26"/>
                    <a:pt x="46" y="77"/>
                  </a:cubicBezTo>
                  <a:cubicBezTo>
                    <a:pt x="1" y="168"/>
                    <a:pt x="46" y="260"/>
                    <a:pt x="115" y="305"/>
                  </a:cubicBezTo>
                  <a:cubicBezTo>
                    <a:pt x="131" y="311"/>
                    <a:pt x="150" y="314"/>
                    <a:pt x="169" y="314"/>
                  </a:cubicBezTo>
                  <a:cubicBezTo>
                    <a:pt x="232" y="314"/>
                    <a:pt x="303" y="284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5" y="0"/>
                    <a:pt x="19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6" name="Google Shape;4996;p26"/>
            <p:cNvSpPr/>
            <p:nvPr/>
          </p:nvSpPr>
          <p:spPr>
            <a:xfrm>
              <a:off x="5567250" y="1918075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52" y="0"/>
                  </a:moveTo>
                  <a:cubicBezTo>
                    <a:pt x="173" y="0"/>
                    <a:pt x="102" y="43"/>
                    <a:pt x="69" y="109"/>
                  </a:cubicBezTo>
                  <a:cubicBezTo>
                    <a:pt x="1" y="201"/>
                    <a:pt x="46" y="338"/>
                    <a:pt x="160" y="383"/>
                  </a:cubicBezTo>
                  <a:cubicBezTo>
                    <a:pt x="185" y="395"/>
                    <a:pt x="211" y="401"/>
                    <a:pt x="237" y="401"/>
                  </a:cubicBezTo>
                  <a:cubicBezTo>
                    <a:pt x="309" y="401"/>
                    <a:pt x="384" y="359"/>
                    <a:pt x="434" y="292"/>
                  </a:cubicBezTo>
                  <a:cubicBezTo>
                    <a:pt x="480" y="178"/>
                    <a:pt x="434" y="64"/>
                    <a:pt x="343" y="18"/>
                  </a:cubicBezTo>
                  <a:cubicBezTo>
                    <a:pt x="312" y="6"/>
                    <a:pt x="282" y="0"/>
                    <a:pt x="2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7" name="Google Shape;4997;p26"/>
            <p:cNvSpPr/>
            <p:nvPr/>
          </p:nvSpPr>
          <p:spPr>
            <a:xfrm>
              <a:off x="5586650" y="1860425"/>
              <a:ext cx="9725" cy="8925"/>
            </a:xfrm>
            <a:custGeom>
              <a:avLst/>
              <a:gdLst/>
              <a:ahLst/>
              <a:cxnLst/>
              <a:rect l="l" t="t" r="r" b="b"/>
              <a:pathLst>
                <a:path w="389" h="357" extrusionOk="0">
                  <a:moveTo>
                    <a:pt x="198" y="1"/>
                  </a:moveTo>
                  <a:cubicBezTo>
                    <a:pt x="129" y="1"/>
                    <a:pt x="63" y="43"/>
                    <a:pt x="46" y="110"/>
                  </a:cubicBezTo>
                  <a:cubicBezTo>
                    <a:pt x="1" y="201"/>
                    <a:pt x="23" y="293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1" y="356"/>
                    <a:pt x="326" y="314"/>
                    <a:pt x="343" y="247"/>
                  </a:cubicBezTo>
                  <a:cubicBezTo>
                    <a:pt x="389" y="178"/>
                    <a:pt x="366" y="64"/>
                    <a:pt x="275" y="19"/>
                  </a:cubicBezTo>
                  <a:cubicBezTo>
                    <a:pt x="250" y="6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8" name="Google Shape;4998;p26"/>
            <p:cNvSpPr/>
            <p:nvPr/>
          </p:nvSpPr>
          <p:spPr>
            <a:xfrm>
              <a:off x="5506775" y="1835200"/>
              <a:ext cx="10275" cy="9025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8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39" y="355"/>
                    <a:pt x="165" y="361"/>
                    <a:pt x="191" y="361"/>
                  </a:cubicBezTo>
                  <a:cubicBezTo>
                    <a:pt x="262" y="361"/>
                    <a:pt x="332" y="318"/>
                    <a:pt x="365" y="252"/>
                  </a:cubicBezTo>
                  <a:cubicBezTo>
                    <a:pt x="411" y="160"/>
                    <a:pt x="365" y="69"/>
                    <a:pt x="274" y="23"/>
                  </a:cubicBezTo>
                  <a:cubicBezTo>
                    <a:pt x="244" y="8"/>
                    <a:pt x="211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9" name="Google Shape;4999;p26"/>
            <p:cNvSpPr/>
            <p:nvPr/>
          </p:nvSpPr>
          <p:spPr>
            <a:xfrm>
              <a:off x="5715050" y="19736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210" y="1"/>
                  </a:moveTo>
                  <a:cubicBezTo>
                    <a:pt x="142" y="1"/>
                    <a:pt x="81" y="31"/>
                    <a:pt x="46" y="100"/>
                  </a:cubicBezTo>
                  <a:cubicBezTo>
                    <a:pt x="0" y="192"/>
                    <a:pt x="23" y="283"/>
                    <a:pt x="114" y="329"/>
                  </a:cubicBezTo>
                  <a:cubicBezTo>
                    <a:pt x="139" y="341"/>
                    <a:pt x="163" y="347"/>
                    <a:pt x="187" y="347"/>
                  </a:cubicBezTo>
                  <a:cubicBezTo>
                    <a:pt x="251" y="347"/>
                    <a:pt x="309" y="304"/>
                    <a:pt x="343" y="237"/>
                  </a:cubicBezTo>
                  <a:cubicBezTo>
                    <a:pt x="388" y="169"/>
                    <a:pt x="343" y="55"/>
                    <a:pt x="274" y="9"/>
                  </a:cubicBezTo>
                  <a:cubicBezTo>
                    <a:pt x="253" y="4"/>
                    <a:pt x="231" y="1"/>
                    <a:pt x="2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0" name="Google Shape;5000;p26"/>
            <p:cNvSpPr/>
            <p:nvPr/>
          </p:nvSpPr>
          <p:spPr>
            <a:xfrm>
              <a:off x="5635150" y="18866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8" y="384"/>
                  </a:cubicBezTo>
                  <a:cubicBezTo>
                    <a:pt x="168" y="396"/>
                    <a:pt x="199" y="402"/>
                    <a:pt x="228" y="402"/>
                  </a:cubicBezTo>
                  <a:cubicBezTo>
                    <a:pt x="308" y="402"/>
                    <a:pt x="378" y="359"/>
                    <a:pt x="412" y="293"/>
                  </a:cubicBezTo>
                  <a:cubicBezTo>
                    <a:pt x="457" y="201"/>
                    <a:pt x="412" y="87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1" name="Google Shape;5001;p26"/>
            <p:cNvSpPr/>
            <p:nvPr/>
          </p:nvSpPr>
          <p:spPr>
            <a:xfrm>
              <a:off x="5784100" y="2033900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44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33"/>
                    <a:pt x="297" y="41"/>
                    <a:pt x="206" y="19"/>
                  </a:cubicBezTo>
                  <a:cubicBezTo>
                    <a:pt x="186" y="6"/>
                    <a:pt x="166" y="0"/>
                    <a:pt x="14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2" name="Google Shape;5002;p26"/>
            <p:cNvSpPr/>
            <p:nvPr/>
          </p:nvSpPr>
          <p:spPr>
            <a:xfrm>
              <a:off x="5501050" y="17842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60"/>
                    <a:pt x="92" y="283"/>
                  </a:cubicBezTo>
                  <a:cubicBezTo>
                    <a:pt x="123" y="298"/>
                    <a:pt x="153" y="306"/>
                    <a:pt x="181" y="306"/>
                  </a:cubicBezTo>
                  <a:cubicBezTo>
                    <a:pt x="237" y="306"/>
                    <a:pt x="282" y="275"/>
                    <a:pt x="298" y="215"/>
                  </a:cubicBezTo>
                  <a:cubicBezTo>
                    <a:pt x="343" y="146"/>
                    <a:pt x="298" y="55"/>
                    <a:pt x="229" y="9"/>
                  </a:cubicBezTo>
                  <a:cubicBezTo>
                    <a:pt x="212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3" name="Google Shape;5003;p26"/>
            <p:cNvSpPr/>
            <p:nvPr/>
          </p:nvSpPr>
          <p:spPr>
            <a:xfrm>
              <a:off x="5415475" y="18338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142" y="0"/>
                  </a:moveTo>
                  <a:cubicBezTo>
                    <a:pt x="96" y="0"/>
                    <a:pt x="40" y="26"/>
                    <a:pt x="23" y="77"/>
                  </a:cubicBezTo>
                  <a:cubicBezTo>
                    <a:pt x="0" y="146"/>
                    <a:pt x="23" y="214"/>
                    <a:pt x="91" y="237"/>
                  </a:cubicBezTo>
                  <a:cubicBezTo>
                    <a:pt x="105" y="251"/>
                    <a:pt x="122" y="256"/>
                    <a:pt x="140" y="256"/>
                  </a:cubicBezTo>
                  <a:cubicBezTo>
                    <a:pt x="185" y="256"/>
                    <a:pt x="235" y="224"/>
                    <a:pt x="251" y="192"/>
                  </a:cubicBezTo>
                  <a:cubicBezTo>
                    <a:pt x="274" y="123"/>
                    <a:pt x="251" y="55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4" name="Google Shape;5004;p26"/>
            <p:cNvSpPr/>
            <p:nvPr/>
          </p:nvSpPr>
          <p:spPr>
            <a:xfrm>
              <a:off x="5341275" y="1801500"/>
              <a:ext cx="5175" cy="4050"/>
            </a:xfrm>
            <a:custGeom>
              <a:avLst/>
              <a:gdLst/>
              <a:ahLst/>
              <a:cxnLst/>
              <a:rect l="l" t="t" r="r" b="b"/>
              <a:pathLst>
                <a:path w="207" h="162" extrusionOk="0">
                  <a:moveTo>
                    <a:pt x="84" y="1"/>
                  </a:moveTo>
                  <a:cubicBezTo>
                    <a:pt x="49" y="1"/>
                    <a:pt x="15" y="26"/>
                    <a:pt x="1" y="70"/>
                  </a:cubicBezTo>
                  <a:lnTo>
                    <a:pt x="183" y="162"/>
                  </a:lnTo>
                  <a:cubicBezTo>
                    <a:pt x="206" y="93"/>
                    <a:pt x="206" y="48"/>
                    <a:pt x="138" y="25"/>
                  </a:cubicBezTo>
                  <a:cubicBezTo>
                    <a:pt x="121" y="9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5" name="Google Shape;5005;p26"/>
            <p:cNvSpPr/>
            <p:nvPr/>
          </p:nvSpPr>
          <p:spPr>
            <a:xfrm>
              <a:off x="5377225" y="136877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38"/>
                    <a:pt x="92" y="283"/>
                  </a:cubicBezTo>
                  <a:cubicBezTo>
                    <a:pt x="115" y="289"/>
                    <a:pt x="136" y="292"/>
                    <a:pt x="156" y="292"/>
                  </a:cubicBezTo>
                  <a:cubicBezTo>
                    <a:pt x="216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9" y="9"/>
                  </a:cubicBezTo>
                  <a:cubicBezTo>
                    <a:pt x="212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6" name="Google Shape;5006;p26"/>
            <p:cNvSpPr/>
            <p:nvPr/>
          </p:nvSpPr>
          <p:spPr>
            <a:xfrm>
              <a:off x="5240850" y="1570800"/>
              <a:ext cx="10300" cy="9225"/>
            </a:xfrm>
            <a:custGeom>
              <a:avLst/>
              <a:gdLst/>
              <a:ahLst/>
              <a:cxnLst/>
              <a:rect l="l" t="t" r="r" b="b"/>
              <a:pathLst>
                <a:path w="412" h="369" extrusionOk="0">
                  <a:moveTo>
                    <a:pt x="20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0" y="191"/>
                    <a:pt x="23" y="305"/>
                    <a:pt x="115" y="351"/>
                  </a:cubicBezTo>
                  <a:cubicBezTo>
                    <a:pt x="139" y="363"/>
                    <a:pt x="165" y="369"/>
                    <a:pt x="191" y="369"/>
                  </a:cubicBezTo>
                  <a:cubicBezTo>
                    <a:pt x="262" y="369"/>
                    <a:pt x="332" y="326"/>
                    <a:pt x="366" y="260"/>
                  </a:cubicBezTo>
                  <a:cubicBezTo>
                    <a:pt x="411" y="168"/>
                    <a:pt x="366" y="54"/>
                    <a:pt x="274" y="8"/>
                  </a:cubicBezTo>
                  <a:cubicBezTo>
                    <a:pt x="253" y="3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7" name="Google Shape;5007;p26"/>
            <p:cNvSpPr/>
            <p:nvPr/>
          </p:nvSpPr>
          <p:spPr>
            <a:xfrm>
              <a:off x="5700200" y="186122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55" y="1"/>
                  </a:moveTo>
                  <a:cubicBezTo>
                    <a:pt x="105" y="1"/>
                    <a:pt x="58" y="27"/>
                    <a:pt x="24" y="78"/>
                  </a:cubicBezTo>
                  <a:cubicBezTo>
                    <a:pt x="1" y="146"/>
                    <a:pt x="24" y="238"/>
                    <a:pt x="92" y="283"/>
                  </a:cubicBezTo>
                  <a:cubicBezTo>
                    <a:pt x="109" y="289"/>
                    <a:pt x="128" y="292"/>
                    <a:pt x="146" y="292"/>
                  </a:cubicBezTo>
                  <a:cubicBezTo>
                    <a:pt x="202" y="292"/>
                    <a:pt x="258" y="266"/>
                    <a:pt x="275" y="215"/>
                  </a:cubicBezTo>
                  <a:cubicBezTo>
                    <a:pt x="320" y="146"/>
                    <a:pt x="275" y="55"/>
                    <a:pt x="206" y="10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8" name="Google Shape;5008;p26"/>
            <p:cNvSpPr/>
            <p:nvPr/>
          </p:nvSpPr>
          <p:spPr>
            <a:xfrm>
              <a:off x="5724750" y="16023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3"/>
                    <a:pt x="23" y="275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46"/>
                    <a:pt x="274" y="24"/>
                  </a:cubicBezTo>
                  <a:cubicBezTo>
                    <a:pt x="244" y="8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9" name="Google Shape;5009;p26"/>
            <p:cNvSpPr/>
            <p:nvPr/>
          </p:nvSpPr>
          <p:spPr>
            <a:xfrm>
              <a:off x="5844575" y="189182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23" y="315"/>
                    <a:pt x="138" y="360"/>
                  </a:cubicBezTo>
                  <a:cubicBezTo>
                    <a:pt x="166" y="375"/>
                    <a:pt x="198" y="382"/>
                    <a:pt x="228" y="382"/>
                  </a:cubicBezTo>
                  <a:cubicBezTo>
                    <a:pt x="294" y="382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0" name="Google Shape;5010;p26"/>
            <p:cNvSpPr/>
            <p:nvPr/>
          </p:nvSpPr>
          <p:spPr>
            <a:xfrm>
              <a:off x="5359550" y="1650975"/>
              <a:ext cx="7425" cy="6675"/>
            </a:xfrm>
            <a:custGeom>
              <a:avLst/>
              <a:gdLst/>
              <a:ahLst/>
              <a:cxnLst/>
              <a:rect l="l" t="t" r="r" b="b"/>
              <a:pathLst>
                <a:path w="297" h="267" extrusionOk="0">
                  <a:moveTo>
                    <a:pt x="146" y="1"/>
                  </a:moveTo>
                  <a:cubicBezTo>
                    <a:pt x="99" y="1"/>
                    <a:pt x="55" y="33"/>
                    <a:pt x="23" y="65"/>
                  </a:cubicBezTo>
                  <a:cubicBezTo>
                    <a:pt x="0" y="134"/>
                    <a:pt x="23" y="225"/>
                    <a:pt x="91" y="248"/>
                  </a:cubicBezTo>
                  <a:cubicBezTo>
                    <a:pt x="111" y="261"/>
                    <a:pt x="130" y="266"/>
                    <a:pt x="148" y="266"/>
                  </a:cubicBezTo>
                  <a:cubicBezTo>
                    <a:pt x="196" y="266"/>
                    <a:pt x="241" y="229"/>
                    <a:pt x="274" y="180"/>
                  </a:cubicBezTo>
                  <a:cubicBezTo>
                    <a:pt x="297" y="134"/>
                    <a:pt x="274" y="43"/>
                    <a:pt x="206" y="20"/>
                  </a:cubicBezTo>
                  <a:cubicBezTo>
                    <a:pt x="185" y="6"/>
                    <a:pt x="165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1" name="Google Shape;5011;p26"/>
            <p:cNvSpPr/>
            <p:nvPr/>
          </p:nvSpPr>
          <p:spPr>
            <a:xfrm>
              <a:off x="5780100" y="1671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22" y="1"/>
                  </a:moveTo>
                  <a:cubicBezTo>
                    <a:pt x="81" y="1"/>
                    <a:pt x="38" y="26"/>
                    <a:pt x="23" y="70"/>
                  </a:cubicBezTo>
                  <a:cubicBezTo>
                    <a:pt x="0" y="138"/>
                    <a:pt x="23" y="207"/>
                    <a:pt x="69" y="253"/>
                  </a:cubicBezTo>
                  <a:cubicBezTo>
                    <a:pt x="86" y="258"/>
                    <a:pt x="103" y="261"/>
                    <a:pt x="120" y="261"/>
                  </a:cubicBezTo>
                  <a:cubicBezTo>
                    <a:pt x="170" y="261"/>
                    <a:pt x="217" y="235"/>
                    <a:pt x="251" y="184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67" y="8"/>
                    <a:pt x="14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2" name="Google Shape;5012;p26"/>
            <p:cNvSpPr/>
            <p:nvPr/>
          </p:nvSpPr>
          <p:spPr>
            <a:xfrm>
              <a:off x="5250550" y="1641875"/>
              <a:ext cx="10300" cy="9475"/>
            </a:xfrm>
            <a:custGeom>
              <a:avLst/>
              <a:gdLst/>
              <a:ahLst/>
              <a:cxnLst/>
              <a:rect l="l" t="t" r="r" b="b"/>
              <a:pathLst>
                <a:path w="412" h="379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2" y="373"/>
                    <a:pt x="186" y="379"/>
                    <a:pt x="210" y="379"/>
                  </a:cubicBezTo>
                  <a:cubicBezTo>
                    <a:pt x="274" y="379"/>
                    <a:pt x="332" y="337"/>
                    <a:pt x="366" y="270"/>
                  </a:cubicBezTo>
                  <a:cubicBezTo>
                    <a:pt x="411" y="178"/>
                    <a:pt x="389" y="64"/>
                    <a:pt x="297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3" name="Google Shape;5013;p26"/>
            <p:cNvSpPr/>
            <p:nvPr/>
          </p:nvSpPr>
          <p:spPr>
            <a:xfrm>
              <a:off x="6109350" y="1285775"/>
              <a:ext cx="7450" cy="6675"/>
            </a:xfrm>
            <a:custGeom>
              <a:avLst/>
              <a:gdLst/>
              <a:ahLst/>
              <a:cxnLst/>
              <a:rect l="l" t="t" r="r" b="b"/>
              <a:pathLst>
                <a:path w="298" h="267" extrusionOk="0">
                  <a:moveTo>
                    <a:pt x="157" y="1"/>
                  </a:moveTo>
                  <a:cubicBezTo>
                    <a:pt x="113" y="1"/>
                    <a:pt x="62" y="33"/>
                    <a:pt x="46" y="65"/>
                  </a:cubicBezTo>
                  <a:cubicBezTo>
                    <a:pt x="1" y="134"/>
                    <a:pt x="46" y="225"/>
                    <a:pt x="92" y="248"/>
                  </a:cubicBezTo>
                  <a:cubicBezTo>
                    <a:pt x="111" y="261"/>
                    <a:pt x="132" y="266"/>
                    <a:pt x="153" y="266"/>
                  </a:cubicBezTo>
                  <a:cubicBezTo>
                    <a:pt x="206" y="266"/>
                    <a:pt x="258" y="229"/>
                    <a:pt x="274" y="179"/>
                  </a:cubicBezTo>
                  <a:cubicBezTo>
                    <a:pt x="297" y="134"/>
                    <a:pt x="274" y="42"/>
                    <a:pt x="206" y="20"/>
                  </a:cubicBezTo>
                  <a:cubicBezTo>
                    <a:pt x="193" y="6"/>
                    <a:pt x="175" y="1"/>
                    <a:pt x="15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4" name="Google Shape;5014;p26"/>
            <p:cNvSpPr/>
            <p:nvPr/>
          </p:nvSpPr>
          <p:spPr>
            <a:xfrm>
              <a:off x="5862850" y="19919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8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69"/>
                    <a:pt x="91" y="215"/>
                  </a:cubicBezTo>
                  <a:cubicBezTo>
                    <a:pt x="103" y="221"/>
                    <a:pt x="116" y="223"/>
                    <a:pt x="129" y="223"/>
                  </a:cubicBezTo>
                  <a:cubicBezTo>
                    <a:pt x="168" y="223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9"/>
                  </a:cubicBezTo>
                  <a:cubicBezTo>
                    <a:pt x="164" y="3"/>
                    <a:pt x="146" y="1"/>
                    <a:pt x="1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5" name="Google Shape;5015;p26"/>
            <p:cNvSpPr/>
            <p:nvPr/>
          </p:nvSpPr>
          <p:spPr>
            <a:xfrm>
              <a:off x="6311925" y="1955575"/>
              <a:ext cx="6300" cy="5975"/>
            </a:xfrm>
            <a:custGeom>
              <a:avLst/>
              <a:gdLst/>
              <a:ahLst/>
              <a:cxnLst/>
              <a:rect l="l" t="t" r="r" b="b"/>
              <a:pathLst>
                <a:path w="252" h="239" extrusionOk="0">
                  <a:moveTo>
                    <a:pt x="112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1" y="116"/>
                    <a:pt x="23" y="184"/>
                    <a:pt x="69" y="230"/>
                  </a:cubicBezTo>
                  <a:cubicBezTo>
                    <a:pt x="86" y="236"/>
                    <a:pt x="103" y="238"/>
                    <a:pt x="120" y="238"/>
                  </a:cubicBezTo>
                  <a:cubicBezTo>
                    <a:pt x="169" y="238"/>
                    <a:pt x="212" y="213"/>
                    <a:pt x="229" y="161"/>
                  </a:cubicBezTo>
                  <a:cubicBezTo>
                    <a:pt x="252" y="116"/>
                    <a:pt x="229" y="47"/>
                    <a:pt x="183" y="25"/>
                  </a:cubicBezTo>
                  <a:cubicBezTo>
                    <a:pt x="159" y="8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6" name="Google Shape;5016;p26"/>
            <p:cNvSpPr/>
            <p:nvPr/>
          </p:nvSpPr>
          <p:spPr>
            <a:xfrm>
              <a:off x="6074550" y="214540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7" y="1"/>
                    <a:pt x="57" y="27"/>
                    <a:pt x="23" y="78"/>
                  </a:cubicBezTo>
                  <a:cubicBezTo>
                    <a:pt x="0" y="146"/>
                    <a:pt x="23" y="238"/>
                    <a:pt x="92" y="283"/>
                  </a:cubicBezTo>
                  <a:cubicBezTo>
                    <a:pt x="109" y="289"/>
                    <a:pt x="127" y="292"/>
                    <a:pt x="146" y="292"/>
                  </a:cubicBezTo>
                  <a:cubicBezTo>
                    <a:pt x="203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7" name="Google Shape;5017;p26"/>
            <p:cNvSpPr/>
            <p:nvPr/>
          </p:nvSpPr>
          <p:spPr>
            <a:xfrm>
              <a:off x="6133325" y="218935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42" y="0"/>
                  </a:moveTo>
                  <a:cubicBezTo>
                    <a:pt x="102" y="0"/>
                    <a:pt x="56" y="21"/>
                    <a:pt x="23" y="55"/>
                  </a:cubicBezTo>
                  <a:cubicBezTo>
                    <a:pt x="0" y="123"/>
                    <a:pt x="23" y="192"/>
                    <a:pt x="92" y="214"/>
                  </a:cubicBezTo>
                  <a:cubicBezTo>
                    <a:pt x="104" y="221"/>
                    <a:pt x="118" y="223"/>
                    <a:pt x="132" y="223"/>
                  </a:cubicBezTo>
                  <a:cubicBezTo>
                    <a:pt x="172" y="223"/>
                    <a:pt x="218" y="202"/>
                    <a:pt x="251" y="169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8" name="Google Shape;5018;p26"/>
            <p:cNvSpPr/>
            <p:nvPr/>
          </p:nvSpPr>
          <p:spPr>
            <a:xfrm>
              <a:off x="6122475" y="20983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0"/>
                  </a:moveTo>
                  <a:cubicBezTo>
                    <a:pt x="136" y="0"/>
                    <a:pt x="79" y="38"/>
                    <a:pt x="46" y="87"/>
                  </a:cubicBezTo>
                  <a:cubicBezTo>
                    <a:pt x="1" y="179"/>
                    <a:pt x="23" y="270"/>
                    <a:pt x="115" y="316"/>
                  </a:cubicBezTo>
                  <a:cubicBezTo>
                    <a:pt x="145" y="331"/>
                    <a:pt x="176" y="338"/>
                    <a:pt x="204" y="338"/>
                  </a:cubicBezTo>
                  <a:cubicBezTo>
                    <a:pt x="262" y="338"/>
                    <a:pt x="313" y="308"/>
                    <a:pt x="343" y="247"/>
                  </a:cubicBezTo>
                  <a:cubicBezTo>
                    <a:pt x="389" y="156"/>
                    <a:pt x="343" y="64"/>
                    <a:pt x="274" y="19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9" name="Google Shape;5019;p26"/>
            <p:cNvSpPr/>
            <p:nvPr/>
          </p:nvSpPr>
          <p:spPr>
            <a:xfrm>
              <a:off x="6488250" y="21865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42" y="0"/>
                  </a:moveTo>
                  <a:cubicBezTo>
                    <a:pt x="96" y="0"/>
                    <a:pt x="41" y="26"/>
                    <a:pt x="23" y="77"/>
                  </a:cubicBezTo>
                  <a:cubicBezTo>
                    <a:pt x="1" y="123"/>
                    <a:pt x="23" y="214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0" y="246"/>
                    <a:pt x="217" y="220"/>
                    <a:pt x="252" y="169"/>
                  </a:cubicBezTo>
                  <a:cubicBezTo>
                    <a:pt x="274" y="123"/>
                    <a:pt x="252" y="55"/>
                    <a:pt x="183" y="9"/>
                  </a:cubicBezTo>
                  <a:cubicBezTo>
                    <a:pt x="172" y="3"/>
                    <a:pt x="158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0" name="Google Shape;5020;p26"/>
            <p:cNvSpPr/>
            <p:nvPr/>
          </p:nvSpPr>
          <p:spPr>
            <a:xfrm>
              <a:off x="6179550" y="2178825"/>
              <a:ext cx="10275" cy="8925"/>
            </a:xfrm>
            <a:custGeom>
              <a:avLst/>
              <a:gdLst/>
              <a:ahLst/>
              <a:cxnLst/>
              <a:rect l="l" t="t" r="r" b="b"/>
              <a:pathLst>
                <a:path w="411" h="357" extrusionOk="0">
                  <a:moveTo>
                    <a:pt x="199" y="1"/>
                  </a:moveTo>
                  <a:cubicBezTo>
                    <a:pt x="135" y="1"/>
                    <a:pt x="79" y="38"/>
                    <a:pt x="46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9" y="351"/>
                    <a:pt x="165" y="357"/>
                    <a:pt x="191" y="357"/>
                  </a:cubicBezTo>
                  <a:cubicBezTo>
                    <a:pt x="262" y="357"/>
                    <a:pt x="332" y="314"/>
                    <a:pt x="365" y="247"/>
                  </a:cubicBezTo>
                  <a:cubicBezTo>
                    <a:pt x="411" y="156"/>
                    <a:pt x="365" y="65"/>
                    <a:pt x="274" y="19"/>
                  </a:cubicBezTo>
                  <a:cubicBezTo>
                    <a:pt x="248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1" name="Google Shape;5021;p26"/>
            <p:cNvSpPr/>
            <p:nvPr/>
          </p:nvSpPr>
          <p:spPr>
            <a:xfrm>
              <a:off x="5923325" y="2101675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117" y="1"/>
                  </a:moveTo>
                  <a:cubicBezTo>
                    <a:pt x="61" y="1"/>
                    <a:pt x="16" y="31"/>
                    <a:pt x="1" y="92"/>
                  </a:cubicBezTo>
                  <a:lnTo>
                    <a:pt x="274" y="229"/>
                  </a:lnTo>
                  <a:cubicBezTo>
                    <a:pt x="320" y="161"/>
                    <a:pt x="274" y="47"/>
                    <a:pt x="206" y="24"/>
                  </a:cubicBezTo>
                  <a:cubicBezTo>
                    <a:pt x="176" y="9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2" name="Google Shape;5022;p26"/>
            <p:cNvSpPr/>
            <p:nvPr/>
          </p:nvSpPr>
          <p:spPr>
            <a:xfrm>
              <a:off x="6234900" y="202387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8" y="230"/>
                    <a:pt x="127" y="238"/>
                    <a:pt x="146" y="238"/>
                  </a:cubicBezTo>
                  <a:cubicBezTo>
                    <a:pt x="180" y="238"/>
                    <a:pt x="214" y="213"/>
                    <a:pt x="228" y="168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3" name="Google Shape;5023;p26"/>
            <p:cNvSpPr/>
            <p:nvPr/>
          </p:nvSpPr>
          <p:spPr>
            <a:xfrm>
              <a:off x="6446600" y="214175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6" y="0"/>
                  </a:moveTo>
                  <a:cubicBezTo>
                    <a:pt x="114" y="0"/>
                    <a:pt x="62" y="38"/>
                    <a:pt x="46" y="87"/>
                  </a:cubicBezTo>
                  <a:cubicBezTo>
                    <a:pt x="0" y="155"/>
                    <a:pt x="46" y="247"/>
                    <a:pt x="114" y="292"/>
                  </a:cubicBezTo>
                  <a:cubicBezTo>
                    <a:pt x="132" y="298"/>
                    <a:pt x="150" y="301"/>
                    <a:pt x="169" y="301"/>
                  </a:cubicBezTo>
                  <a:cubicBezTo>
                    <a:pt x="226" y="301"/>
                    <a:pt x="286" y="275"/>
                    <a:pt x="320" y="224"/>
                  </a:cubicBezTo>
                  <a:cubicBezTo>
                    <a:pt x="343" y="133"/>
                    <a:pt x="320" y="64"/>
                    <a:pt x="251" y="19"/>
                  </a:cubicBezTo>
                  <a:cubicBezTo>
                    <a:pt x="226" y="6"/>
                    <a:pt x="200" y="0"/>
                    <a:pt x="17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4" name="Google Shape;5024;p26"/>
            <p:cNvSpPr/>
            <p:nvPr/>
          </p:nvSpPr>
          <p:spPr>
            <a:xfrm>
              <a:off x="6334175" y="211422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23" y="0"/>
                  </a:moveTo>
                  <a:cubicBezTo>
                    <a:pt x="82" y="0"/>
                    <a:pt x="38" y="25"/>
                    <a:pt x="24" y="70"/>
                  </a:cubicBezTo>
                  <a:cubicBezTo>
                    <a:pt x="1" y="138"/>
                    <a:pt x="24" y="207"/>
                    <a:pt x="92" y="229"/>
                  </a:cubicBezTo>
                  <a:cubicBezTo>
                    <a:pt x="104" y="235"/>
                    <a:pt x="118" y="238"/>
                    <a:pt x="133" y="238"/>
                  </a:cubicBezTo>
                  <a:cubicBezTo>
                    <a:pt x="173" y="238"/>
                    <a:pt x="218" y="217"/>
                    <a:pt x="252" y="184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5" name="Google Shape;5025;p26"/>
            <p:cNvSpPr/>
            <p:nvPr/>
          </p:nvSpPr>
          <p:spPr>
            <a:xfrm>
              <a:off x="6487100" y="2171275"/>
              <a:ext cx="7450" cy="6800"/>
            </a:xfrm>
            <a:custGeom>
              <a:avLst/>
              <a:gdLst/>
              <a:ahLst/>
              <a:cxnLst/>
              <a:rect l="l" t="t" r="r" b="b"/>
              <a:pathLst>
                <a:path w="298" h="272" extrusionOk="0">
                  <a:moveTo>
                    <a:pt x="129" y="1"/>
                  </a:moveTo>
                  <a:cubicBezTo>
                    <a:pt x="82" y="1"/>
                    <a:pt x="38" y="26"/>
                    <a:pt x="24" y="70"/>
                  </a:cubicBezTo>
                  <a:cubicBezTo>
                    <a:pt x="1" y="139"/>
                    <a:pt x="24" y="230"/>
                    <a:pt x="92" y="253"/>
                  </a:cubicBezTo>
                  <a:cubicBezTo>
                    <a:pt x="111" y="265"/>
                    <a:pt x="130" y="271"/>
                    <a:pt x="149" y="271"/>
                  </a:cubicBezTo>
                  <a:cubicBezTo>
                    <a:pt x="197" y="271"/>
                    <a:pt x="242" y="234"/>
                    <a:pt x="275" y="184"/>
                  </a:cubicBezTo>
                  <a:cubicBezTo>
                    <a:pt x="298" y="139"/>
                    <a:pt x="275" y="47"/>
                    <a:pt x="206" y="24"/>
                  </a:cubicBezTo>
                  <a:cubicBezTo>
                    <a:pt x="182" y="8"/>
                    <a:pt x="155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6" name="Google Shape;5026;p26"/>
            <p:cNvSpPr/>
            <p:nvPr/>
          </p:nvSpPr>
          <p:spPr>
            <a:xfrm>
              <a:off x="5616325" y="14561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1" y="168"/>
                    <a:pt x="23" y="260"/>
                    <a:pt x="115" y="305"/>
                  </a:cubicBezTo>
                  <a:cubicBezTo>
                    <a:pt x="132" y="311"/>
                    <a:pt x="152" y="314"/>
                    <a:pt x="172" y="314"/>
                  </a:cubicBezTo>
                  <a:cubicBezTo>
                    <a:pt x="234" y="314"/>
                    <a:pt x="303" y="288"/>
                    <a:pt x="320" y="237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7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7" name="Google Shape;5027;p26"/>
            <p:cNvSpPr/>
            <p:nvPr/>
          </p:nvSpPr>
          <p:spPr>
            <a:xfrm>
              <a:off x="6119625" y="133510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7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65" y="4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8" name="Google Shape;5028;p26"/>
            <p:cNvSpPr/>
            <p:nvPr/>
          </p:nvSpPr>
          <p:spPr>
            <a:xfrm>
              <a:off x="6379250" y="2269800"/>
              <a:ext cx="7450" cy="6550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6" y="1"/>
                  </a:moveTo>
                  <a:cubicBezTo>
                    <a:pt x="107" y="1"/>
                    <a:pt x="64" y="27"/>
                    <a:pt x="47" y="78"/>
                  </a:cubicBezTo>
                  <a:cubicBezTo>
                    <a:pt x="1" y="146"/>
                    <a:pt x="47" y="215"/>
                    <a:pt x="92" y="238"/>
                  </a:cubicBezTo>
                  <a:cubicBezTo>
                    <a:pt x="117" y="254"/>
                    <a:pt x="141" y="261"/>
                    <a:pt x="164" y="261"/>
                  </a:cubicBezTo>
                  <a:cubicBezTo>
                    <a:pt x="206" y="261"/>
                    <a:pt x="245" y="236"/>
                    <a:pt x="275" y="192"/>
                  </a:cubicBezTo>
                  <a:cubicBezTo>
                    <a:pt x="298" y="124"/>
                    <a:pt x="275" y="55"/>
                    <a:pt x="206" y="9"/>
                  </a:cubicBezTo>
                  <a:cubicBezTo>
                    <a:pt x="189" y="4"/>
                    <a:pt x="172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9" name="Google Shape;5029;p26"/>
            <p:cNvSpPr/>
            <p:nvPr/>
          </p:nvSpPr>
          <p:spPr>
            <a:xfrm>
              <a:off x="5894225" y="1387375"/>
              <a:ext cx="7450" cy="6775"/>
            </a:xfrm>
            <a:custGeom>
              <a:avLst/>
              <a:gdLst/>
              <a:ahLst/>
              <a:cxnLst/>
              <a:rect l="l" t="t" r="r" b="b"/>
              <a:pathLst>
                <a:path w="298" h="271" extrusionOk="0">
                  <a:moveTo>
                    <a:pt x="159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0" y="133"/>
                    <a:pt x="23" y="224"/>
                    <a:pt x="92" y="247"/>
                  </a:cubicBezTo>
                  <a:cubicBezTo>
                    <a:pt x="116" y="263"/>
                    <a:pt x="143" y="271"/>
                    <a:pt x="169" y="271"/>
                  </a:cubicBezTo>
                  <a:cubicBezTo>
                    <a:pt x="216" y="271"/>
                    <a:pt x="260" y="245"/>
                    <a:pt x="274" y="201"/>
                  </a:cubicBezTo>
                  <a:cubicBezTo>
                    <a:pt x="297" y="133"/>
                    <a:pt x="274" y="41"/>
                    <a:pt x="206" y="19"/>
                  </a:cubicBezTo>
                  <a:cubicBezTo>
                    <a:pt x="193" y="6"/>
                    <a:pt x="177" y="0"/>
                    <a:pt x="15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0" name="Google Shape;5030;p26"/>
            <p:cNvSpPr/>
            <p:nvPr/>
          </p:nvSpPr>
          <p:spPr>
            <a:xfrm>
              <a:off x="6001500" y="13936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2" y="396"/>
                    <a:pt x="190" y="402"/>
                    <a:pt x="218" y="402"/>
                  </a:cubicBezTo>
                  <a:cubicBezTo>
                    <a:pt x="296" y="402"/>
                    <a:pt x="378" y="359"/>
                    <a:pt x="411" y="293"/>
                  </a:cubicBezTo>
                  <a:cubicBezTo>
                    <a:pt x="457" y="178"/>
                    <a:pt x="411" y="64"/>
                    <a:pt x="320" y="19"/>
                  </a:cubicBezTo>
                  <a:cubicBezTo>
                    <a:pt x="290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1" name="Google Shape;5031;p26"/>
            <p:cNvSpPr/>
            <p:nvPr/>
          </p:nvSpPr>
          <p:spPr>
            <a:xfrm>
              <a:off x="6008350" y="1367625"/>
              <a:ext cx="6875" cy="5625"/>
            </a:xfrm>
            <a:custGeom>
              <a:avLst/>
              <a:gdLst/>
              <a:ahLst/>
              <a:cxnLst/>
              <a:rect l="l" t="t" r="r" b="b"/>
              <a:pathLst>
                <a:path w="275" h="225" extrusionOk="0">
                  <a:moveTo>
                    <a:pt x="143" y="1"/>
                  </a:moveTo>
                  <a:cubicBezTo>
                    <a:pt x="104" y="1"/>
                    <a:pt x="63" y="22"/>
                    <a:pt x="46" y="55"/>
                  </a:cubicBezTo>
                  <a:cubicBezTo>
                    <a:pt x="0" y="124"/>
                    <a:pt x="46" y="192"/>
                    <a:pt x="92" y="215"/>
                  </a:cubicBezTo>
                  <a:cubicBezTo>
                    <a:pt x="104" y="221"/>
                    <a:pt x="118" y="224"/>
                    <a:pt x="133" y="224"/>
                  </a:cubicBezTo>
                  <a:cubicBezTo>
                    <a:pt x="173" y="224"/>
                    <a:pt x="218" y="203"/>
                    <a:pt x="252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71" y="4"/>
                    <a:pt x="157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2" name="Google Shape;5032;p26"/>
            <p:cNvSpPr/>
            <p:nvPr/>
          </p:nvSpPr>
          <p:spPr>
            <a:xfrm>
              <a:off x="5362975" y="1316625"/>
              <a:ext cx="10850" cy="10050"/>
            </a:xfrm>
            <a:custGeom>
              <a:avLst/>
              <a:gdLst/>
              <a:ahLst/>
              <a:cxnLst/>
              <a:rect l="l" t="t" r="r" b="b"/>
              <a:pathLst>
                <a:path w="434" h="402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24"/>
                    <a:pt x="23" y="338"/>
                    <a:pt x="137" y="383"/>
                  </a:cubicBezTo>
                  <a:cubicBezTo>
                    <a:pt x="161" y="396"/>
                    <a:pt x="188" y="401"/>
                    <a:pt x="214" y="401"/>
                  </a:cubicBezTo>
                  <a:cubicBezTo>
                    <a:pt x="285" y="401"/>
                    <a:pt x="355" y="359"/>
                    <a:pt x="388" y="292"/>
                  </a:cubicBezTo>
                  <a:cubicBezTo>
                    <a:pt x="434" y="201"/>
                    <a:pt x="411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3" name="Google Shape;5033;p26"/>
            <p:cNvSpPr/>
            <p:nvPr/>
          </p:nvSpPr>
          <p:spPr>
            <a:xfrm>
              <a:off x="5700775" y="1946600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67" y="375"/>
                    <a:pt x="198" y="383"/>
                    <a:pt x="228" y="383"/>
                  </a:cubicBezTo>
                  <a:cubicBezTo>
                    <a:pt x="294" y="383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4" name="Google Shape;5034;p26"/>
            <p:cNvSpPr/>
            <p:nvPr/>
          </p:nvSpPr>
          <p:spPr>
            <a:xfrm>
              <a:off x="5855425" y="1750525"/>
              <a:ext cx="6300" cy="5850"/>
            </a:xfrm>
            <a:custGeom>
              <a:avLst/>
              <a:gdLst/>
              <a:ahLst/>
              <a:cxnLst/>
              <a:rect l="l" t="t" r="r" b="b"/>
              <a:pathLst>
                <a:path w="252" h="234" extrusionOk="0">
                  <a:moveTo>
                    <a:pt x="132" y="1"/>
                  </a:moveTo>
                  <a:cubicBezTo>
                    <a:pt x="83" y="1"/>
                    <a:pt x="40" y="27"/>
                    <a:pt x="23" y="78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9" y="228"/>
                    <a:pt x="109" y="234"/>
                    <a:pt x="128" y="234"/>
                  </a:cubicBezTo>
                  <a:cubicBezTo>
                    <a:pt x="173" y="234"/>
                    <a:pt x="212" y="201"/>
                    <a:pt x="229" y="169"/>
                  </a:cubicBezTo>
                  <a:cubicBezTo>
                    <a:pt x="251" y="101"/>
                    <a:pt x="229" y="32"/>
                    <a:pt x="183" y="9"/>
                  </a:cubicBezTo>
                  <a:cubicBezTo>
                    <a:pt x="166" y="4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5" name="Google Shape;5035;p26"/>
            <p:cNvSpPr/>
            <p:nvPr/>
          </p:nvSpPr>
          <p:spPr>
            <a:xfrm>
              <a:off x="6088250" y="20384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4" y="1"/>
                  </a:moveTo>
                  <a:cubicBezTo>
                    <a:pt x="124" y="1"/>
                    <a:pt x="56" y="38"/>
                    <a:pt x="23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6" y="344"/>
                    <a:pt x="157" y="347"/>
                    <a:pt x="178" y="347"/>
                  </a:cubicBezTo>
                  <a:cubicBezTo>
                    <a:pt x="246" y="347"/>
                    <a:pt x="308" y="317"/>
                    <a:pt x="342" y="247"/>
                  </a:cubicBezTo>
                  <a:cubicBezTo>
                    <a:pt x="388" y="156"/>
                    <a:pt x="342" y="65"/>
                    <a:pt x="274" y="19"/>
                  </a:cubicBezTo>
                  <a:cubicBezTo>
                    <a:pt x="248" y="6"/>
                    <a:pt x="221" y="1"/>
                    <a:pt x="19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6" name="Google Shape;5036;p26"/>
            <p:cNvSpPr/>
            <p:nvPr/>
          </p:nvSpPr>
          <p:spPr>
            <a:xfrm>
              <a:off x="6130475" y="20136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36" y="0"/>
                  </a:moveTo>
                  <a:cubicBezTo>
                    <a:pt x="93" y="0"/>
                    <a:pt x="63" y="26"/>
                    <a:pt x="46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4" y="220"/>
                    <a:pt x="118" y="223"/>
                    <a:pt x="132" y="223"/>
                  </a:cubicBezTo>
                  <a:cubicBezTo>
                    <a:pt x="170" y="223"/>
                    <a:pt x="212" y="202"/>
                    <a:pt x="228" y="169"/>
                  </a:cubicBezTo>
                  <a:cubicBezTo>
                    <a:pt x="251" y="100"/>
                    <a:pt x="228" y="55"/>
                    <a:pt x="183" y="9"/>
                  </a:cubicBezTo>
                  <a:cubicBezTo>
                    <a:pt x="166" y="3"/>
                    <a:pt x="150" y="0"/>
                    <a:pt x="13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7" name="Google Shape;5037;p26"/>
            <p:cNvSpPr/>
            <p:nvPr/>
          </p:nvSpPr>
          <p:spPr>
            <a:xfrm>
              <a:off x="6356425" y="121300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0"/>
                  </a:moveTo>
                  <a:cubicBezTo>
                    <a:pt x="119" y="0"/>
                    <a:pt x="64" y="26"/>
                    <a:pt x="47" y="77"/>
                  </a:cubicBezTo>
                  <a:cubicBezTo>
                    <a:pt x="1" y="146"/>
                    <a:pt x="47" y="237"/>
                    <a:pt x="115" y="260"/>
                  </a:cubicBezTo>
                  <a:cubicBezTo>
                    <a:pt x="134" y="273"/>
                    <a:pt x="153" y="278"/>
                    <a:pt x="172" y="278"/>
                  </a:cubicBezTo>
                  <a:cubicBezTo>
                    <a:pt x="220" y="278"/>
                    <a:pt x="265" y="241"/>
                    <a:pt x="298" y="192"/>
                  </a:cubicBezTo>
                  <a:cubicBezTo>
                    <a:pt x="320" y="123"/>
                    <a:pt x="298" y="55"/>
                    <a:pt x="229" y="9"/>
                  </a:cubicBezTo>
                  <a:cubicBezTo>
                    <a:pt x="212" y="3"/>
                    <a:pt x="194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8" name="Google Shape;5038;p26"/>
            <p:cNvSpPr/>
            <p:nvPr/>
          </p:nvSpPr>
          <p:spPr>
            <a:xfrm>
              <a:off x="6440325" y="11401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12" y="0"/>
                  </a:moveTo>
                  <a:cubicBezTo>
                    <a:pt x="72" y="0"/>
                    <a:pt x="38" y="26"/>
                    <a:pt x="23" y="70"/>
                  </a:cubicBezTo>
                  <a:cubicBezTo>
                    <a:pt x="0" y="138"/>
                    <a:pt x="23" y="207"/>
                    <a:pt x="92" y="230"/>
                  </a:cubicBezTo>
                  <a:cubicBezTo>
                    <a:pt x="103" y="235"/>
                    <a:pt x="116" y="238"/>
                    <a:pt x="129" y="238"/>
                  </a:cubicBezTo>
                  <a:cubicBezTo>
                    <a:pt x="169" y="238"/>
                    <a:pt x="211" y="213"/>
                    <a:pt x="229" y="161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59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9" name="Google Shape;5039;p26"/>
            <p:cNvSpPr/>
            <p:nvPr/>
          </p:nvSpPr>
          <p:spPr>
            <a:xfrm>
              <a:off x="5971250" y="15545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89" y="0"/>
                  </a:moveTo>
                  <a:cubicBezTo>
                    <a:pt x="127" y="0"/>
                    <a:pt x="57" y="43"/>
                    <a:pt x="24" y="110"/>
                  </a:cubicBezTo>
                  <a:cubicBezTo>
                    <a:pt x="1" y="178"/>
                    <a:pt x="24" y="292"/>
                    <a:pt x="115" y="338"/>
                  </a:cubicBezTo>
                  <a:cubicBezTo>
                    <a:pt x="137" y="343"/>
                    <a:pt x="158" y="346"/>
                    <a:pt x="179" y="346"/>
                  </a:cubicBezTo>
                  <a:cubicBezTo>
                    <a:pt x="247" y="346"/>
                    <a:pt x="308" y="316"/>
                    <a:pt x="343" y="247"/>
                  </a:cubicBezTo>
                  <a:cubicBezTo>
                    <a:pt x="389" y="178"/>
                    <a:pt x="343" y="64"/>
                    <a:pt x="252" y="18"/>
                  </a:cubicBezTo>
                  <a:cubicBezTo>
                    <a:pt x="234" y="6"/>
                    <a:pt x="212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0" name="Google Shape;5040;p26"/>
            <p:cNvSpPr/>
            <p:nvPr/>
          </p:nvSpPr>
          <p:spPr>
            <a:xfrm>
              <a:off x="5831450" y="1597350"/>
              <a:ext cx="6875" cy="6225"/>
            </a:xfrm>
            <a:custGeom>
              <a:avLst/>
              <a:gdLst/>
              <a:ahLst/>
              <a:cxnLst/>
              <a:rect l="l" t="t" r="r" b="b"/>
              <a:pathLst>
                <a:path w="275" h="249" extrusionOk="0">
                  <a:moveTo>
                    <a:pt x="138" y="0"/>
                  </a:moveTo>
                  <a:cubicBezTo>
                    <a:pt x="99" y="0"/>
                    <a:pt x="56" y="33"/>
                    <a:pt x="23" y="65"/>
                  </a:cubicBezTo>
                  <a:cubicBezTo>
                    <a:pt x="1" y="133"/>
                    <a:pt x="23" y="202"/>
                    <a:pt x="92" y="225"/>
                  </a:cubicBezTo>
                  <a:cubicBezTo>
                    <a:pt x="108" y="241"/>
                    <a:pt x="130" y="248"/>
                    <a:pt x="153" y="248"/>
                  </a:cubicBezTo>
                  <a:cubicBezTo>
                    <a:pt x="194" y="248"/>
                    <a:pt x="237" y="223"/>
                    <a:pt x="252" y="179"/>
                  </a:cubicBezTo>
                  <a:cubicBezTo>
                    <a:pt x="275" y="111"/>
                    <a:pt x="252" y="42"/>
                    <a:pt x="183" y="19"/>
                  </a:cubicBezTo>
                  <a:cubicBezTo>
                    <a:pt x="170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1" name="Google Shape;5041;p26"/>
            <p:cNvSpPr/>
            <p:nvPr/>
          </p:nvSpPr>
          <p:spPr>
            <a:xfrm>
              <a:off x="6038600" y="1537125"/>
              <a:ext cx="7425" cy="6725"/>
            </a:xfrm>
            <a:custGeom>
              <a:avLst/>
              <a:gdLst/>
              <a:ahLst/>
              <a:cxnLst/>
              <a:rect l="l" t="t" r="r" b="b"/>
              <a:pathLst>
                <a:path w="297" h="269" extrusionOk="0">
                  <a:moveTo>
                    <a:pt x="15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46"/>
                    <a:pt x="23" y="214"/>
                    <a:pt x="92" y="260"/>
                  </a:cubicBezTo>
                  <a:cubicBezTo>
                    <a:pt x="109" y="266"/>
                    <a:pt x="126" y="268"/>
                    <a:pt x="142" y="268"/>
                  </a:cubicBezTo>
                  <a:cubicBezTo>
                    <a:pt x="191" y="268"/>
                    <a:pt x="234" y="243"/>
                    <a:pt x="251" y="191"/>
                  </a:cubicBezTo>
                  <a:cubicBezTo>
                    <a:pt x="297" y="123"/>
                    <a:pt x="274" y="54"/>
                    <a:pt x="206" y="9"/>
                  </a:cubicBezTo>
                  <a:cubicBezTo>
                    <a:pt x="189" y="3"/>
                    <a:pt x="171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2" name="Google Shape;5042;p26"/>
            <p:cNvSpPr/>
            <p:nvPr/>
          </p:nvSpPr>
          <p:spPr>
            <a:xfrm>
              <a:off x="5843425" y="157112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62" y="373"/>
                    <a:pt x="189" y="379"/>
                    <a:pt x="214" y="379"/>
                  </a:cubicBezTo>
                  <a:cubicBezTo>
                    <a:pt x="285" y="379"/>
                    <a:pt x="356" y="336"/>
                    <a:pt x="389" y="269"/>
                  </a:cubicBezTo>
                  <a:cubicBezTo>
                    <a:pt x="435" y="178"/>
                    <a:pt x="389" y="64"/>
                    <a:pt x="298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3" name="Google Shape;5043;p26"/>
            <p:cNvSpPr/>
            <p:nvPr/>
          </p:nvSpPr>
          <p:spPr>
            <a:xfrm>
              <a:off x="5876525" y="1557650"/>
              <a:ext cx="8025" cy="6750"/>
            </a:xfrm>
            <a:custGeom>
              <a:avLst/>
              <a:gdLst/>
              <a:ahLst/>
              <a:cxnLst/>
              <a:rect l="l" t="t" r="r" b="b"/>
              <a:pathLst>
                <a:path w="321" h="270" extrusionOk="0">
                  <a:moveTo>
                    <a:pt x="175" y="1"/>
                  </a:moveTo>
                  <a:cubicBezTo>
                    <a:pt x="119" y="1"/>
                    <a:pt x="64" y="27"/>
                    <a:pt x="47" y="78"/>
                  </a:cubicBezTo>
                  <a:cubicBezTo>
                    <a:pt x="1" y="146"/>
                    <a:pt x="24" y="215"/>
                    <a:pt x="92" y="261"/>
                  </a:cubicBezTo>
                  <a:cubicBezTo>
                    <a:pt x="109" y="266"/>
                    <a:pt x="128" y="269"/>
                    <a:pt x="146" y="269"/>
                  </a:cubicBezTo>
                  <a:cubicBezTo>
                    <a:pt x="202" y="269"/>
                    <a:pt x="258" y="243"/>
                    <a:pt x="275" y="192"/>
                  </a:cubicBezTo>
                  <a:cubicBezTo>
                    <a:pt x="320" y="124"/>
                    <a:pt x="298" y="32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4" name="Google Shape;5044;p26"/>
            <p:cNvSpPr/>
            <p:nvPr/>
          </p:nvSpPr>
          <p:spPr>
            <a:xfrm>
              <a:off x="5967825" y="1547400"/>
              <a:ext cx="9175" cy="7650"/>
            </a:xfrm>
            <a:custGeom>
              <a:avLst/>
              <a:gdLst/>
              <a:ahLst/>
              <a:cxnLst/>
              <a:rect l="l" t="t" r="r" b="b"/>
              <a:pathLst>
                <a:path w="367" h="306" extrusionOk="0">
                  <a:moveTo>
                    <a:pt x="197" y="0"/>
                  </a:moveTo>
                  <a:cubicBezTo>
                    <a:pt x="141" y="0"/>
                    <a:pt x="81" y="26"/>
                    <a:pt x="47" y="77"/>
                  </a:cubicBezTo>
                  <a:cubicBezTo>
                    <a:pt x="1" y="168"/>
                    <a:pt x="47" y="260"/>
                    <a:pt x="115" y="283"/>
                  </a:cubicBezTo>
                  <a:cubicBezTo>
                    <a:pt x="145" y="298"/>
                    <a:pt x="176" y="305"/>
                    <a:pt x="204" y="305"/>
                  </a:cubicBezTo>
                  <a:cubicBezTo>
                    <a:pt x="260" y="305"/>
                    <a:pt x="305" y="275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5" name="Google Shape;5045;p26"/>
            <p:cNvSpPr/>
            <p:nvPr/>
          </p:nvSpPr>
          <p:spPr>
            <a:xfrm>
              <a:off x="6727925" y="165010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60"/>
                  </a:cubicBezTo>
                  <a:cubicBezTo>
                    <a:pt x="137" y="275"/>
                    <a:pt x="163" y="283"/>
                    <a:pt x="187" y="283"/>
                  </a:cubicBezTo>
                  <a:cubicBezTo>
                    <a:pt x="236" y="283"/>
                    <a:pt x="282" y="253"/>
                    <a:pt x="297" y="192"/>
                  </a:cubicBezTo>
                  <a:cubicBezTo>
                    <a:pt x="343" y="123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6" name="Google Shape;5046;p26"/>
            <p:cNvSpPr/>
            <p:nvPr/>
          </p:nvSpPr>
          <p:spPr>
            <a:xfrm>
              <a:off x="6325050" y="2057525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3" y="352"/>
                    <a:pt x="137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1" y="306"/>
                  </a:cubicBezTo>
                  <a:cubicBezTo>
                    <a:pt x="457" y="192"/>
                    <a:pt x="411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7" name="Google Shape;5047;p26"/>
            <p:cNvSpPr/>
            <p:nvPr/>
          </p:nvSpPr>
          <p:spPr>
            <a:xfrm>
              <a:off x="6331900" y="204472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0" y="179"/>
                    <a:pt x="46" y="293"/>
                    <a:pt x="115" y="316"/>
                  </a:cubicBezTo>
                  <a:cubicBezTo>
                    <a:pt x="145" y="331"/>
                    <a:pt x="178" y="339"/>
                    <a:pt x="209" y="339"/>
                  </a:cubicBezTo>
                  <a:cubicBezTo>
                    <a:pt x="272" y="339"/>
                    <a:pt x="328" y="308"/>
                    <a:pt x="343" y="247"/>
                  </a:cubicBezTo>
                  <a:cubicBezTo>
                    <a:pt x="388" y="156"/>
                    <a:pt x="366" y="65"/>
                    <a:pt x="274" y="19"/>
                  </a:cubicBezTo>
                  <a:cubicBezTo>
                    <a:pt x="249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8" name="Google Shape;5048;p26"/>
            <p:cNvSpPr/>
            <p:nvPr/>
          </p:nvSpPr>
          <p:spPr>
            <a:xfrm>
              <a:off x="6327900" y="2032050"/>
              <a:ext cx="8600" cy="7100"/>
            </a:xfrm>
            <a:custGeom>
              <a:avLst/>
              <a:gdLst/>
              <a:ahLst/>
              <a:cxnLst/>
              <a:rect l="l" t="t" r="r" b="b"/>
              <a:pathLst>
                <a:path w="344" h="284" extrusionOk="0">
                  <a:moveTo>
                    <a:pt x="152" y="0"/>
                  </a:moveTo>
                  <a:cubicBezTo>
                    <a:pt x="104" y="0"/>
                    <a:pt x="61" y="26"/>
                    <a:pt x="46" y="70"/>
                  </a:cubicBezTo>
                  <a:cubicBezTo>
                    <a:pt x="1" y="161"/>
                    <a:pt x="46" y="230"/>
                    <a:pt x="115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5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9" name="Google Shape;5049;p26"/>
            <p:cNvSpPr/>
            <p:nvPr/>
          </p:nvSpPr>
          <p:spPr>
            <a:xfrm>
              <a:off x="6327900" y="201702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75" y="0"/>
                  </a:moveTo>
                  <a:cubicBezTo>
                    <a:pt x="119" y="0"/>
                    <a:pt x="63" y="26"/>
                    <a:pt x="46" y="77"/>
                  </a:cubicBezTo>
                  <a:cubicBezTo>
                    <a:pt x="1" y="146"/>
                    <a:pt x="23" y="237"/>
                    <a:pt x="92" y="260"/>
                  </a:cubicBezTo>
                  <a:cubicBezTo>
                    <a:pt x="124" y="276"/>
                    <a:pt x="154" y="284"/>
                    <a:pt x="180" y="284"/>
                  </a:cubicBezTo>
                  <a:cubicBezTo>
                    <a:pt x="229" y="284"/>
                    <a:pt x="268" y="258"/>
                    <a:pt x="297" y="214"/>
                  </a:cubicBezTo>
                  <a:cubicBezTo>
                    <a:pt x="320" y="123"/>
                    <a:pt x="297" y="54"/>
                    <a:pt x="229" y="9"/>
                  </a:cubicBezTo>
                  <a:cubicBezTo>
                    <a:pt x="212" y="3"/>
                    <a:pt x="193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0" name="Google Shape;5050;p26"/>
            <p:cNvSpPr/>
            <p:nvPr/>
          </p:nvSpPr>
          <p:spPr>
            <a:xfrm>
              <a:off x="6072825" y="2014725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33" y="1"/>
                  </a:moveTo>
                  <a:cubicBezTo>
                    <a:pt x="90" y="1"/>
                    <a:pt x="57" y="22"/>
                    <a:pt x="24" y="55"/>
                  </a:cubicBezTo>
                  <a:cubicBezTo>
                    <a:pt x="1" y="101"/>
                    <a:pt x="24" y="169"/>
                    <a:pt x="92" y="192"/>
                  </a:cubicBezTo>
                  <a:cubicBezTo>
                    <a:pt x="104" y="198"/>
                    <a:pt x="118" y="201"/>
                    <a:pt x="132" y="201"/>
                  </a:cubicBezTo>
                  <a:cubicBezTo>
                    <a:pt x="171" y="201"/>
                    <a:pt x="212" y="180"/>
                    <a:pt x="229" y="146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3"/>
                    <a:pt x="148" y="1"/>
                    <a:pt x="13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1" name="Google Shape;5051;p26"/>
            <p:cNvSpPr/>
            <p:nvPr/>
          </p:nvSpPr>
          <p:spPr>
            <a:xfrm>
              <a:off x="6262275" y="14546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63" y="0"/>
                  </a:moveTo>
                  <a:cubicBezTo>
                    <a:pt x="107" y="0"/>
                    <a:pt x="62" y="31"/>
                    <a:pt x="46" y="91"/>
                  </a:cubicBezTo>
                  <a:cubicBezTo>
                    <a:pt x="1" y="160"/>
                    <a:pt x="24" y="251"/>
                    <a:pt x="115" y="297"/>
                  </a:cubicBezTo>
                  <a:cubicBezTo>
                    <a:pt x="134" y="310"/>
                    <a:pt x="155" y="315"/>
                    <a:pt x="176" y="315"/>
                  </a:cubicBezTo>
                  <a:cubicBezTo>
                    <a:pt x="231" y="315"/>
                    <a:pt x="287" y="278"/>
                    <a:pt x="320" y="228"/>
                  </a:cubicBezTo>
                  <a:cubicBezTo>
                    <a:pt x="366" y="137"/>
                    <a:pt x="320" y="46"/>
                    <a:pt x="252" y="23"/>
                  </a:cubicBezTo>
                  <a:cubicBezTo>
                    <a:pt x="221" y="8"/>
                    <a:pt x="191" y="0"/>
                    <a:pt x="16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2" name="Google Shape;5052;p26"/>
            <p:cNvSpPr/>
            <p:nvPr/>
          </p:nvSpPr>
          <p:spPr>
            <a:xfrm>
              <a:off x="6254300" y="14623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38" y="1"/>
                  </a:moveTo>
                  <a:cubicBezTo>
                    <a:pt x="93" y="1"/>
                    <a:pt x="40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4"/>
                    <a:pt x="251" y="169"/>
                  </a:cubicBezTo>
                  <a:cubicBezTo>
                    <a:pt x="274" y="101"/>
                    <a:pt x="251" y="32"/>
                    <a:pt x="183" y="10"/>
                  </a:cubicBezTo>
                  <a:cubicBezTo>
                    <a:pt x="171" y="4"/>
                    <a:pt x="155" y="1"/>
                    <a:pt x="1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3" name="Google Shape;5053;p26"/>
            <p:cNvSpPr/>
            <p:nvPr/>
          </p:nvSpPr>
          <p:spPr>
            <a:xfrm>
              <a:off x="6276550" y="1513125"/>
              <a:ext cx="11425" cy="10425"/>
            </a:xfrm>
            <a:custGeom>
              <a:avLst/>
              <a:gdLst/>
              <a:ahLst/>
              <a:cxnLst/>
              <a:rect l="l" t="t" r="r" b="b"/>
              <a:pathLst>
                <a:path w="457" h="417" extrusionOk="0">
                  <a:moveTo>
                    <a:pt x="223" y="1"/>
                  </a:moveTo>
                  <a:cubicBezTo>
                    <a:pt x="150" y="1"/>
                    <a:pt x="77" y="47"/>
                    <a:pt x="46" y="124"/>
                  </a:cubicBezTo>
                  <a:cubicBezTo>
                    <a:pt x="0" y="216"/>
                    <a:pt x="46" y="352"/>
                    <a:pt x="137" y="398"/>
                  </a:cubicBezTo>
                  <a:cubicBezTo>
                    <a:pt x="168" y="410"/>
                    <a:pt x="199" y="416"/>
                    <a:pt x="228" y="416"/>
                  </a:cubicBezTo>
                  <a:cubicBezTo>
                    <a:pt x="308" y="416"/>
                    <a:pt x="378" y="374"/>
                    <a:pt x="411" y="307"/>
                  </a:cubicBezTo>
                  <a:cubicBezTo>
                    <a:pt x="457" y="193"/>
                    <a:pt x="411" y="79"/>
                    <a:pt x="320" y="33"/>
                  </a:cubicBezTo>
                  <a:cubicBezTo>
                    <a:pt x="291" y="11"/>
                    <a:pt x="257" y="1"/>
                    <a:pt x="2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4" name="Google Shape;5054;p26"/>
            <p:cNvSpPr/>
            <p:nvPr/>
          </p:nvSpPr>
          <p:spPr>
            <a:xfrm>
              <a:off x="6273700" y="1481950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06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0" y="116"/>
                    <a:pt x="23" y="184"/>
                    <a:pt x="69" y="207"/>
                  </a:cubicBezTo>
                  <a:cubicBezTo>
                    <a:pt x="81" y="213"/>
                    <a:pt x="95" y="216"/>
                    <a:pt x="109" y="216"/>
                  </a:cubicBezTo>
                  <a:cubicBezTo>
                    <a:pt x="148" y="216"/>
                    <a:pt x="189" y="195"/>
                    <a:pt x="206" y="161"/>
                  </a:cubicBezTo>
                  <a:cubicBezTo>
                    <a:pt x="251" y="116"/>
                    <a:pt x="229" y="47"/>
                    <a:pt x="160" y="25"/>
                  </a:cubicBezTo>
                  <a:cubicBezTo>
                    <a:pt x="144" y="8"/>
                    <a:pt x="125" y="1"/>
                    <a:pt x="1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5" name="Google Shape;5055;p26"/>
            <p:cNvSpPr/>
            <p:nvPr/>
          </p:nvSpPr>
          <p:spPr>
            <a:xfrm>
              <a:off x="5680800" y="118637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2" y="0"/>
                  </a:moveTo>
                  <a:cubicBezTo>
                    <a:pt x="104" y="0"/>
                    <a:pt x="61" y="25"/>
                    <a:pt x="46" y="70"/>
                  </a:cubicBezTo>
                  <a:cubicBezTo>
                    <a:pt x="1" y="138"/>
                    <a:pt x="24" y="229"/>
                    <a:pt x="92" y="275"/>
                  </a:cubicBezTo>
                  <a:cubicBezTo>
                    <a:pt x="109" y="281"/>
                    <a:pt x="128" y="284"/>
                    <a:pt x="146" y="284"/>
                  </a:cubicBezTo>
                  <a:cubicBezTo>
                    <a:pt x="202" y="284"/>
                    <a:pt x="258" y="258"/>
                    <a:pt x="275" y="207"/>
                  </a:cubicBezTo>
                  <a:cubicBezTo>
                    <a:pt x="320" y="138"/>
                    <a:pt x="298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6" name="Google Shape;5056;p26"/>
            <p:cNvSpPr/>
            <p:nvPr/>
          </p:nvSpPr>
          <p:spPr>
            <a:xfrm>
              <a:off x="5685950" y="114795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2" y="0"/>
                  </a:moveTo>
                  <a:cubicBezTo>
                    <a:pt x="83" y="0"/>
                    <a:pt x="40" y="26"/>
                    <a:pt x="23" y="77"/>
                  </a:cubicBezTo>
                  <a:cubicBezTo>
                    <a:pt x="0" y="123"/>
                    <a:pt x="23" y="192"/>
                    <a:pt x="69" y="237"/>
                  </a:cubicBezTo>
                  <a:cubicBezTo>
                    <a:pt x="86" y="243"/>
                    <a:pt x="103" y="246"/>
                    <a:pt x="119" y="246"/>
                  </a:cubicBezTo>
                  <a:cubicBezTo>
                    <a:pt x="169" y="246"/>
                    <a:pt x="211" y="220"/>
                    <a:pt x="228" y="169"/>
                  </a:cubicBezTo>
                  <a:cubicBezTo>
                    <a:pt x="274" y="123"/>
                    <a:pt x="228" y="55"/>
                    <a:pt x="183" y="9"/>
                  </a:cubicBezTo>
                  <a:cubicBezTo>
                    <a:pt x="166" y="3"/>
                    <a:pt x="149" y="0"/>
                    <a:pt x="13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057" name="Google Shape;5057;p26"/>
          <p:cNvGrpSpPr/>
          <p:nvPr/>
        </p:nvGrpSpPr>
        <p:grpSpPr>
          <a:xfrm>
            <a:off x="7906817" y="416855"/>
            <a:ext cx="1048180" cy="245101"/>
            <a:chOff x="3504975" y="1233750"/>
            <a:chExt cx="324725" cy="75925"/>
          </a:xfrm>
        </p:grpSpPr>
        <p:sp>
          <p:nvSpPr>
            <p:cNvPr id="5058" name="Google Shape;5058;p26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9" name="Google Shape;5059;p26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0" name="Google Shape;5060;p26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061" name="Google Shape;5061;p26"/>
          <p:cNvGrpSpPr/>
          <p:nvPr/>
        </p:nvGrpSpPr>
        <p:grpSpPr>
          <a:xfrm>
            <a:off x="-3159408" y="-1622504"/>
            <a:ext cx="5958123" cy="5505660"/>
            <a:chOff x="407025" y="3490600"/>
            <a:chExt cx="1442575" cy="1333025"/>
          </a:xfrm>
        </p:grpSpPr>
        <p:sp>
          <p:nvSpPr>
            <p:cNvPr id="5062" name="Google Shape;5062;p26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3" name="Google Shape;5063;p26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4" name="Google Shape;5064;p26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5" name="Google Shape;5065;p26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6" name="Google Shape;5066;p26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7" name="Google Shape;5067;p26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068" name="Google Shape;5068;p26"/>
          <p:cNvGrpSpPr/>
          <p:nvPr/>
        </p:nvGrpSpPr>
        <p:grpSpPr>
          <a:xfrm>
            <a:off x="352417" y="3436345"/>
            <a:ext cx="2352860" cy="2352860"/>
            <a:chOff x="3413675" y="1416350"/>
            <a:chExt cx="685925" cy="685925"/>
          </a:xfrm>
        </p:grpSpPr>
        <p:sp>
          <p:nvSpPr>
            <p:cNvPr id="5069" name="Google Shape;5069;p26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0" name="Google Shape;5070;p26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1" name="Google Shape;5071;p26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2" name="Google Shape;5072;p26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3" name="Google Shape;5073;p26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4" name="Google Shape;5074;p26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075" name="Google Shape;5075;p26"/>
          <p:cNvSpPr/>
          <p:nvPr/>
        </p:nvSpPr>
        <p:spPr>
          <a:xfrm>
            <a:off x="-135928" y="2779476"/>
            <a:ext cx="488023" cy="880051"/>
          </a:xfrm>
          <a:custGeom>
            <a:avLst/>
            <a:gdLst/>
            <a:ahLst/>
            <a:cxnLst/>
            <a:rect l="l" t="t" r="r" b="b"/>
            <a:pathLst>
              <a:path w="6848" h="12349" extrusionOk="0">
                <a:moveTo>
                  <a:pt x="0" y="1"/>
                </a:moveTo>
                <a:lnTo>
                  <a:pt x="183" y="12349"/>
                </a:lnTo>
                <a:lnTo>
                  <a:pt x="6848" y="4337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76" name="Google Shape;5076;p26"/>
          <p:cNvSpPr/>
          <p:nvPr/>
        </p:nvSpPr>
        <p:spPr>
          <a:xfrm flipH="1">
            <a:off x="3502210" y="4247127"/>
            <a:ext cx="1756869" cy="1273904"/>
          </a:xfrm>
          <a:custGeom>
            <a:avLst/>
            <a:gdLst/>
            <a:ahLst/>
            <a:cxnLst/>
            <a:rect l="l" t="t" r="r" b="b"/>
            <a:pathLst>
              <a:path w="16686" h="12099" extrusionOk="0">
                <a:moveTo>
                  <a:pt x="12988" y="1"/>
                </a:moveTo>
                <a:lnTo>
                  <a:pt x="1" y="12098"/>
                </a:lnTo>
                <a:lnTo>
                  <a:pt x="16686" y="8058"/>
                </a:lnTo>
                <a:lnTo>
                  <a:pt x="12988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3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412" name="Google Shape;412;p3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5" name="Google Shape;465;p3"/>
          <p:cNvGrpSpPr/>
          <p:nvPr/>
        </p:nvGrpSpPr>
        <p:grpSpPr>
          <a:xfrm flipH="1">
            <a:off x="247783" y="626180"/>
            <a:ext cx="9834790" cy="6880156"/>
            <a:chOff x="2056725" y="3456925"/>
            <a:chExt cx="1804350" cy="1262275"/>
          </a:xfrm>
        </p:grpSpPr>
        <p:sp>
          <p:nvSpPr>
            <p:cNvPr id="466" name="Google Shape;466;p3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71" name="Google Shape;471;p3"/>
          <p:cNvGrpSpPr/>
          <p:nvPr/>
        </p:nvGrpSpPr>
        <p:grpSpPr>
          <a:xfrm>
            <a:off x="-829289" y="-6567380"/>
            <a:ext cx="11567753" cy="7972096"/>
            <a:chOff x="5457700" y="3883200"/>
            <a:chExt cx="1633725" cy="1125875"/>
          </a:xfrm>
        </p:grpSpPr>
        <p:sp>
          <p:nvSpPr>
            <p:cNvPr id="472" name="Google Shape;472;p3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77" name="Google Shape;477;p3"/>
          <p:cNvGrpSpPr/>
          <p:nvPr/>
        </p:nvGrpSpPr>
        <p:grpSpPr>
          <a:xfrm>
            <a:off x="-3159408" y="-1622504"/>
            <a:ext cx="5958123" cy="5505660"/>
            <a:chOff x="407025" y="3490600"/>
            <a:chExt cx="1442575" cy="1333025"/>
          </a:xfrm>
        </p:grpSpPr>
        <p:sp>
          <p:nvSpPr>
            <p:cNvPr id="478" name="Google Shape;478;p3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84" name="Google Shape;484;p3"/>
          <p:cNvSpPr/>
          <p:nvPr/>
        </p:nvSpPr>
        <p:spPr>
          <a:xfrm>
            <a:off x="-135928" y="3626226"/>
            <a:ext cx="488023" cy="880051"/>
          </a:xfrm>
          <a:custGeom>
            <a:avLst/>
            <a:gdLst/>
            <a:ahLst/>
            <a:cxnLst/>
            <a:rect l="l" t="t" r="r" b="b"/>
            <a:pathLst>
              <a:path w="6848" h="12349" extrusionOk="0">
                <a:moveTo>
                  <a:pt x="0" y="1"/>
                </a:moveTo>
                <a:lnTo>
                  <a:pt x="183" y="12349"/>
                </a:lnTo>
                <a:lnTo>
                  <a:pt x="6848" y="4337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5" name="Google Shape;485;p3"/>
          <p:cNvSpPr/>
          <p:nvPr/>
        </p:nvSpPr>
        <p:spPr>
          <a:xfrm rot="1845688">
            <a:off x="98755" y="4168552"/>
            <a:ext cx="1586793" cy="1647811"/>
          </a:xfrm>
          <a:custGeom>
            <a:avLst/>
            <a:gdLst/>
            <a:ahLst/>
            <a:cxnLst/>
            <a:rect l="l" t="t" r="r" b="b"/>
            <a:pathLst>
              <a:path w="10090" h="10478" extrusionOk="0">
                <a:moveTo>
                  <a:pt x="6072" y="1"/>
                </a:moveTo>
                <a:lnTo>
                  <a:pt x="1" y="10478"/>
                </a:lnTo>
                <a:lnTo>
                  <a:pt x="10090" y="4520"/>
                </a:lnTo>
                <a:lnTo>
                  <a:pt x="6072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p3"/>
          <p:cNvSpPr/>
          <p:nvPr/>
        </p:nvSpPr>
        <p:spPr>
          <a:xfrm flipH="1">
            <a:off x="4203310" y="4374577"/>
            <a:ext cx="1756869" cy="1273904"/>
          </a:xfrm>
          <a:custGeom>
            <a:avLst/>
            <a:gdLst/>
            <a:ahLst/>
            <a:cxnLst/>
            <a:rect l="l" t="t" r="r" b="b"/>
            <a:pathLst>
              <a:path w="16686" h="12099" extrusionOk="0">
                <a:moveTo>
                  <a:pt x="12988" y="1"/>
                </a:moveTo>
                <a:lnTo>
                  <a:pt x="1" y="12098"/>
                </a:lnTo>
                <a:lnTo>
                  <a:pt x="16686" y="8058"/>
                </a:lnTo>
                <a:lnTo>
                  <a:pt x="12988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87" name="Google Shape;487;p3"/>
          <p:cNvGrpSpPr/>
          <p:nvPr/>
        </p:nvGrpSpPr>
        <p:grpSpPr>
          <a:xfrm>
            <a:off x="7906817" y="416855"/>
            <a:ext cx="1048180" cy="245101"/>
            <a:chOff x="3504975" y="1233750"/>
            <a:chExt cx="324725" cy="75925"/>
          </a:xfrm>
        </p:grpSpPr>
        <p:sp>
          <p:nvSpPr>
            <p:cNvPr id="488" name="Google Shape;488;p3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91" name="Google Shape;491;p3"/>
          <p:cNvGrpSpPr/>
          <p:nvPr/>
        </p:nvGrpSpPr>
        <p:grpSpPr>
          <a:xfrm>
            <a:off x="3994623" y="-191305"/>
            <a:ext cx="6432293" cy="6055903"/>
            <a:chOff x="5187775" y="635000"/>
            <a:chExt cx="1791825" cy="1686975"/>
          </a:xfrm>
        </p:grpSpPr>
        <p:sp>
          <p:nvSpPr>
            <p:cNvPr id="492" name="Google Shape;492;p3"/>
            <p:cNvSpPr/>
            <p:nvPr/>
          </p:nvSpPr>
          <p:spPr>
            <a:xfrm>
              <a:off x="6404950" y="1750600"/>
              <a:ext cx="8000" cy="7025"/>
            </a:xfrm>
            <a:custGeom>
              <a:avLst/>
              <a:gdLst/>
              <a:ahLst/>
              <a:cxnLst/>
              <a:rect l="l" t="t" r="r" b="b"/>
              <a:pathLst>
                <a:path w="320" h="281" extrusionOk="0">
                  <a:moveTo>
                    <a:pt x="147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57"/>
                    <a:pt x="114" y="280"/>
                  </a:cubicBezTo>
                  <a:cubicBezTo>
                    <a:pt x="206" y="280"/>
                    <a:pt x="274" y="235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6253150" y="1585725"/>
              <a:ext cx="11450" cy="10525"/>
            </a:xfrm>
            <a:custGeom>
              <a:avLst/>
              <a:gdLst/>
              <a:ahLst/>
              <a:cxnLst/>
              <a:rect l="l" t="t" r="r" b="b"/>
              <a:pathLst>
                <a:path w="458" h="421" extrusionOk="0">
                  <a:moveTo>
                    <a:pt x="238" y="1"/>
                  </a:moveTo>
                  <a:cubicBezTo>
                    <a:pt x="155" y="1"/>
                    <a:pt x="63" y="65"/>
                    <a:pt x="23" y="165"/>
                  </a:cubicBezTo>
                  <a:cubicBezTo>
                    <a:pt x="1" y="279"/>
                    <a:pt x="69" y="393"/>
                    <a:pt x="183" y="416"/>
                  </a:cubicBezTo>
                  <a:cubicBezTo>
                    <a:pt x="198" y="419"/>
                    <a:pt x="213" y="420"/>
                    <a:pt x="227" y="420"/>
                  </a:cubicBezTo>
                  <a:cubicBezTo>
                    <a:pt x="325" y="420"/>
                    <a:pt x="414" y="355"/>
                    <a:pt x="434" y="256"/>
                  </a:cubicBezTo>
                  <a:cubicBezTo>
                    <a:pt x="457" y="165"/>
                    <a:pt x="389" y="51"/>
                    <a:pt x="274" y="5"/>
                  </a:cubicBezTo>
                  <a:cubicBezTo>
                    <a:pt x="263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6085375" y="16433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4"/>
                    <a:pt x="69" y="325"/>
                    <a:pt x="161" y="348"/>
                  </a:cubicBezTo>
                  <a:cubicBezTo>
                    <a:pt x="176" y="352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4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6088800" y="1627950"/>
              <a:ext cx="10300" cy="9950"/>
            </a:xfrm>
            <a:custGeom>
              <a:avLst/>
              <a:gdLst/>
              <a:ahLst/>
              <a:cxnLst/>
              <a:rect l="l" t="t" r="r" b="b"/>
              <a:pathLst>
                <a:path w="412" h="398" extrusionOk="0">
                  <a:moveTo>
                    <a:pt x="209" y="1"/>
                  </a:moveTo>
                  <a:cubicBezTo>
                    <a:pt x="115" y="1"/>
                    <a:pt x="44" y="65"/>
                    <a:pt x="24" y="165"/>
                  </a:cubicBezTo>
                  <a:cubicBezTo>
                    <a:pt x="1" y="256"/>
                    <a:pt x="47" y="370"/>
                    <a:pt x="161" y="393"/>
                  </a:cubicBezTo>
                  <a:cubicBezTo>
                    <a:pt x="173" y="396"/>
                    <a:pt x="185" y="397"/>
                    <a:pt x="198" y="397"/>
                  </a:cubicBezTo>
                  <a:cubicBezTo>
                    <a:pt x="280" y="397"/>
                    <a:pt x="369" y="335"/>
                    <a:pt x="389" y="256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37" y="2"/>
                    <a:pt x="223" y="1"/>
                    <a:pt x="20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6072825" y="16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92" y="1"/>
                  </a:moveTo>
                  <a:cubicBezTo>
                    <a:pt x="114" y="1"/>
                    <a:pt x="43" y="60"/>
                    <a:pt x="24" y="119"/>
                  </a:cubicBezTo>
                  <a:cubicBezTo>
                    <a:pt x="1" y="211"/>
                    <a:pt x="69" y="302"/>
                    <a:pt x="138" y="325"/>
                  </a:cubicBezTo>
                  <a:cubicBezTo>
                    <a:pt x="153" y="329"/>
                    <a:pt x="169" y="331"/>
                    <a:pt x="184" y="331"/>
                  </a:cubicBezTo>
                  <a:cubicBezTo>
                    <a:pt x="258" y="331"/>
                    <a:pt x="324" y="286"/>
                    <a:pt x="343" y="211"/>
                  </a:cubicBezTo>
                  <a:cubicBezTo>
                    <a:pt x="366" y="119"/>
                    <a:pt x="320" y="28"/>
                    <a:pt x="229" y="5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5702500" y="1262700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4"/>
                    <a:pt x="160" y="326"/>
                  </a:cubicBezTo>
                  <a:cubicBezTo>
                    <a:pt x="176" y="330"/>
                    <a:pt x="191" y="332"/>
                    <a:pt x="207" y="332"/>
                  </a:cubicBezTo>
                  <a:cubicBezTo>
                    <a:pt x="281" y="332"/>
                    <a:pt x="346" y="288"/>
                    <a:pt x="365" y="212"/>
                  </a:cubicBezTo>
                  <a:cubicBezTo>
                    <a:pt x="388" y="121"/>
                    <a:pt x="320" y="30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6409500" y="15447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160" y="0"/>
                  </a:moveTo>
                  <a:cubicBezTo>
                    <a:pt x="92" y="0"/>
                    <a:pt x="24" y="23"/>
                    <a:pt x="24" y="92"/>
                  </a:cubicBezTo>
                  <a:cubicBezTo>
                    <a:pt x="1" y="160"/>
                    <a:pt x="46" y="229"/>
                    <a:pt x="115" y="252"/>
                  </a:cubicBezTo>
                  <a:cubicBezTo>
                    <a:pt x="160" y="252"/>
                    <a:pt x="229" y="229"/>
                    <a:pt x="252" y="160"/>
                  </a:cubicBezTo>
                  <a:cubicBezTo>
                    <a:pt x="275" y="92"/>
                    <a:pt x="229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6525350" y="1792825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37" y="1"/>
                  </a:moveTo>
                  <a:cubicBezTo>
                    <a:pt x="69" y="1"/>
                    <a:pt x="19" y="41"/>
                    <a:pt x="0" y="98"/>
                  </a:cubicBezTo>
                  <a:cubicBezTo>
                    <a:pt x="0" y="189"/>
                    <a:pt x="46" y="258"/>
                    <a:pt x="114" y="280"/>
                  </a:cubicBezTo>
                  <a:cubicBezTo>
                    <a:pt x="126" y="284"/>
                    <a:pt x="138" y="286"/>
                    <a:pt x="149" y="286"/>
                  </a:cubicBezTo>
                  <a:cubicBezTo>
                    <a:pt x="205" y="286"/>
                    <a:pt x="255" y="24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67" y="2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6545325" y="1590850"/>
              <a:ext cx="11425" cy="10000"/>
            </a:xfrm>
            <a:custGeom>
              <a:avLst/>
              <a:gdLst/>
              <a:ahLst/>
              <a:cxnLst/>
              <a:rect l="l" t="t" r="r" b="b"/>
              <a:pathLst>
                <a:path w="457" h="400" extrusionOk="0">
                  <a:moveTo>
                    <a:pt x="238" y="1"/>
                  </a:moveTo>
                  <a:cubicBezTo>
                    <a:pt x="155" y="1"/>
                    <a:pt x="66" y="66"/>
                    <a:pt x="46" y="165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202" y="397"/>
                    <a:pt x="220" y="399"/>
                    <a:pt x="238" y="399"/>
                  </a:cubicBezTo>
                  <a:cubicBezTo>
                    <a:pt x="326" y="399"/>
                    <a:pt x="396" y="352"/>
                    <a:pt x="434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62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6443750" y="18150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35"/>
                    <a:pt x="46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6470000" y="1775750"/>
              <a:ext cx="11425" cy="10500"/>
            </a:xfrm>
            <a:custGeom>
              <a:avLst/>
              <a:gdLst/>
              <a:ahLst/>
              <a:cxnLst/>
              <a:rect l="l" t="t" r="r" b="b"/>
              <a:pathLst>
                <a:path w="457" h="420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416"/>
                  </a:cubicBezTo>
                  <a:cubicBezTo>
                    <a:pt x="195" y="419"/>
                    <a:pt x="207" y="420"/>
                    <a:pt x="219" y="420"/>
                  </a:cubicBezTo>
                  <a:cubicBezTo>
                    <a:pt x="302" y="420"/>
                    <a:pt x="391" y="355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6440325" y="16752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6555025" y="161940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93" y="0"/>
                  </a:moveTo>
                  <a:cubicBezTo>
                    <a:pt x="114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49" y="350"/>
                    <a:pt x="161" y="351"/>
                    <a:pt x="173" y="351"/>
                  </a:cubicBezTo>
                  <a:cubicBezTo>
                    <a:pt x="251" y="351"/>
                    <a:pt x="323" y="289"/>
                    <a:pt x="343" y="210"/>
                  </a:cubicBezTo>
                  <a:cubicBezTo>
                    <a:pt x="365" y="119"/>
                    <a:pt x="320" y="27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6411775" y="1487550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6" y="22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6552175" y="1694725"/>
              <a:ext cx="10850" cy="9925"/>
            </a:xfrm>
            <a:custGeom>
              <a:avLst/>
              <a:gdLst/>
              <a:ahLst/>
              <a:cxnLst/>
              <a:rect l="l" t="t" r="r" b="b"/>
              <a:pathLst>
                <a:path w="434" h="397" extrusionOk="0">
                  <a:moveTo>
                    <a:pt x="231" y="0"/>
                  </a:moveTo>
                  <a:cubicBezTo>
                    <a:pt x="137" y="0"/>
                    <a:pt x="63" y="65"/>
                    <a:pt x="23" y="164"/>
                  </a:cubicBezTo>
                  <a:cubicBezTo>
                    <a:pt x="0" y="256"/>
                    <a:pt x="68" y="370"/>
                    <a:pt x="183" y="393"/>
                  </a:cubicBezTo>
                  <a:cubicBezTo>
                    <a:pt x="195" y="396"/>
                    <a:pt x="207" y="397"/>
                    <a:pt x="220" y="397"/>
                  </a:cubicBezTo>
                  <a:cubicBezTo>
                    <a:pt x="302" y="397"/>
                    <a:pt x="391" y="335"/>
                    <a:pt x="411" y="256"/>
                  </a:cubicBezTo>
                  <a:cubicBezTo>
                    <a:pt x="434" y="141"/>
                    <a:pt x="365" y="50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6418625" y="1541175"/>
              <a:ext cx="7450" cy="7175"/>
            </a:xfrm>
            <a:custGeom>
              <a:avLst/>
              <a:gdLst/>
              <a:ahLst/>
              <a:cxnLst/>
              <a:rect l="l" t="t" r="r" b="b"/>
              <a:pathLst>
                <a:path w="298" h="287" extrusionOk="0">
                  <a:moveTo>
                    <a:pt x="147" y="1"/>
                  </a:moveTo>
                  <a:cubicBezTo>
                    <a:pt x="86" y="1"/>
                    <a:pt x="24" y="45"/>
                    <a:pt x="24" y="121"/>
                  </a:cubicBezTo>
                  <a:cubicBezTo>
                    <a:pt x="1" y="189"/>
                    <a:pt x="47" y="258"/>
                    <a:pt x="115" y="280"/>
                  </a:cubicBezTo>
                  <a:cubicBezTo>
                    <a:pt x="127" y="284"/>
                    <a:pt x="140" y="286"/>
                    <a:pt x="153" y="286"/>
                  </a:cubicBezTo>
                  <a:cubicBezTo>
                    <a:pt x="214" y="286"/>
                    <a:pt x="279" y="245"/>
                    <a:pt x="298" y="189"/>
                  </a:cubicBezTo>
                  <a:cubicBezTo>
                    <a:pt x="298" y="98"/>
                    <a:pt x="252" y="29"/>
                    <a:pt x="183" y="7"/>
                  </a:cubicBezTo>
                  <a:cubicBezTo>
                    <a:pt x="172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5440575" y="100992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4"/>
                    <a:pt x="69" y="349"/>
                    <a:pt x="160" y="371"/>
                  </a:cubicBezTo>
                  <a:cubicBezTo>
                    <a:pt x="172" y="374"/>
                    <a:pt x="184" y="376"/>
                    <a:pt x="197" y="376"/>
                  </a:cubicBezTo>
                  <a:cubicBezTo>
                    <a:pt x="280" y="376"/>
                    <a:pt x="369" y="314"/>
                    <a:pt x="388" y="234"/>
                  </a:cubicBezTo>
                  <a:cubicBezTo>
                    <a:pt x="411" y="143"/>
                    <a:pt x="343" y="29"/>
                    <a:pt x="251" y="6"/>
                  </a:cubicBezTo>
                  <a:cubicBezTo>
                    <a:pt x="236" y="2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6499100" y="1836225"/>
              <a:ext cx="11425" cy="10525"/>
            </a:xfrm>
            <a:custGeom>
              <a:avLst/>
              <a:gdLst/>
              <a:ahLst/>
              <a:cxnLst/>
              <a:rect l="l" t="t" r="r" b="b"/>
              <a:pathLst>
                <a:path w="457" h="421" extrusionOk="0">
                  <a:moveTo>
                    <a:pt x="230" y="1"/>
                  </a:moveTo>
                  <a:cubicBezTo>
                    <a:pt x="132" y="1"/>
                    <a:pt x="43" y="66"/>
                    <a:pt x="23" y="165"/>
                  </a:cubicBezTo>
                  <a:cubicBezTo>
                    <a:pt x="0" y="279"/>
                    <a:pt x="69" y="370"/>
                    <a:pt x="160" y="416"/>
                  </a:cubicBezTo>
                  <a:cubicBezTo>
                    <a:pt x="175" y="419"/>
                    <a:pt x="190" y="420"/>
                    <a:pt x="204" y="420"/>
                  </a:cubicBezTo>
                  <a:cubicBezTo>
                    <a:pt x="302" y="420"/>
                    <a:pt x="391" y="356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6463725" y="1832800"/>
              <a:ext cx="8575" cy="5275"/>
            </a:xfrm>
            <a:custGeom>
              <a:avLst/>
              <a:gdLst/>
              <a:ahLst/>
              <a:cxnLst/>
              <a:rect l="l" t="t" r="r" b="b"/>
              <a:pathLst>
                <a:path w="343" h="211" extrusionOk="0">
                  <a:moveTo>
                    <a:pt x="154" y="1"/>
                  </a:moveTo>
                  <a:cubicBezTo>
                    <a:pt x="91" y="1"/>
                    <a:pt x="20" y="60"/>
                    <a:pt x="0" y="119"/>
                  </a:cubicBezTo>
                  <a:lnTo>
                    <a:pt x="320" y="211"/>
                  </a:lnTo>
                  <a:cubicBezTo>
                    <a:pt x="342" y="119"/>
                    <a:pt x="274" y="28"/>
                    <a:pt x="183" y="5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6851750" y="1438250"/>
              <a:ext cx="9725" cy="9100"/>
            </a:xfrm>
            <a:custGeom>
              <a:avLst/>
              <a:gdLst/>
              <a:ahLst/>
              <a:cxnLst/>
              <a:rect l="l" t="t" r="r" b="b"/>
              <a:pathLst>
                <a:path w="389" h="364" extrusionOk="0">
                  <a:moveTo>
                    <a:pt x="180" y="0"/>
                  </a:moveTo>
                  <a:cubicBezTo>
                    <a:pt x="101" y="0"/>
                    <a:pt x="41" y="58"/>
                    <a:pt x="23" y="129"/>
                  </a:cubicBezTo>
                  <a:cubicBezTo>
                    <a:pt x="0" y="243"/>
                    <a:pt x="46" y="335"/>
                    <a:pt x="160" y="357"/>
                  </a:cubicBezTo>
                  <a:cubicBezTo>
                    <a:pt x="175" y="361"/>
                    <a:pt x="191" y="363"/>
                    <a:pt x="205" y="363"/>
                  </a:cubicBezTo>
                  <a:cubicBezTo>
                    <a:pt x="280" y="363"/>
                    <a:pt x="346" y="316"/>
                    <a:pt x="366" y="220"/>
                  </a:cubicBezTo>
                  <a:cubicBezTo>
                    <a:pt x="388" y="129"/>
                    <a:pt x="343" y="38"/>
                    <a:pt x="251" y="15"/>
                  </a:cubicBezTo>
                  <a:cubicBezTo>
                    <a:pt x="226" y="5"/>
                    <a:pt x="202" y="0"/>
                    <a:pt x="18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6845475" y="1415650"/>
              <a:ext cx="9725" cy="9400"/>
            </a:xfrm>
            <a:custGeom>
              <a:avLst/>
              <a:gdLst/>
              <a:ahLst/>
              <a:cxnLst/>
              <a:rect l="l" t="t" r="r" b="b"/>
              <a:pathLst>
                <a:path w="389" h="376" extrusionOk="0">
                  <a:moveTo>
                    <a:pt x="183" y="0"/>
                  </a:moveTo>
                  <a:cubicBezTo>
                    <a:pt x="109" y="0"/>
                    <a:pt x="42" y="48"/>
                    <a:pt x="23" y="143"/>
                  </a:cubicBezTo>
                  <a:cubicBezTo>
                    <a:pt x="0" y="234"/>
                    <a:pt x="46" y="326"/>
                    <a:pt x="137" y="371"/>
                  </a:cubicBezTo>
                  <a:cubicBezTo>
                    <a:pt x="152" y="374"/>
                    <a:pt x="167" y="376"/>
                    <a:pt x="181" y="376"/>
                  </a:cubicBezTo>
                  <a:cubicBezTo>
                    <a:pt x="274" y="376"/>
                    <a:pt x="346" y="314"/>
                    <a:pt x="365" y="234"/>
                  </a:cubicBezTo>
                  <a:cubicBezTo>
                    <a:pt x="388" y="120"/>
                    <a:pt x="343" y="29"/>
                    <a:pt x="228" y="6"/>
                  </a:cubicBezTo>
                  <a:cubicBezTo>
                    <a:pt x="213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6867725" y="1599525"/>
              <a:ext cx="8000" cy="7600"/>
            </a:xfrm>
            <a:custGeom>
              <a:avLst/>
              <a:gdLst/>
              <a:ahLst/>
              <a:cxnLst/>
              <a:rect l="l" t="t" r="r" b="b"/>
              <a:pathLst>
                <a:path w="320" h="304" extrusionOk="0">
                  <a:moveTo>
                    <a:pt x="206" y="1"/>
                  </a:moveTo>
                  <a:cubicBezTo>
                    <a:pt x="115" y="1"/>
                    <a:pt x="46" y="46"/>
                    <a:pt x="23" y="115"/>
                  </a:cubicBezTo>
                  <a:cubicBezTo>
                    <a:pt x="0" y="206"/>
                    <a:pt x="46" y="297"/>
                    <a:pt x="115" y="297"/>
                  </a:cubicBezTo>
                  <a:cubicBezTo>
                    <a:pt x="131" y="301"/>
                    <a:pt x="147" y="303"/>
                    <a:pt x="163" y="303"/>
                  </a:cubicBezTo>
                  <a:cubicBezTo>
                    <a:pt x="236" y="303"/>
                    <a:pt x="301" y="262"/>
                    <a:pt x="320" y="206"/>
                  </a:cubicBezTo>
                  <a:cubicBezTo>
                    <a:pt x="320" y="115"/>
                    <a:pt x="274" y="24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6866575" y="1359725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cubicBezTo>
                    <a:pt x="1" y="212"/>
                    <a:pt x="46" y="280"/>
                    <a:pt x="115" y="303"/>
                  </a:cubicBezTo>
                  <a:cubicBezTo>
                    <a:pt x="131" y="307"/>
                    <a:pt x="146" y="309"/>
                    <a:pt x="162" y="309"/>
                  </a:cubicBezTo>
                  <a:cubicBezTo>
                    <a:pt x="236" y="309"/>
                    <a:pt x="301" y="264"/>
                    <a:pt x="320" y="189"/>
                  </a:cubicBezTo>
                  <a:cubicBezTo>
                    <a:pt x="343" y="97"/>
                    <a:pt x="297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6698825" y="1787725"/>
              <a:ext cx="10850" cy="10200"/>
            </a:xfrm>
            <a:custGeom>
              <a:avLst/>
              <a:gdLst/>
              <a:ahLst/>
              <a:cxnLst/>
              <a:rect l="l" t="t" r="r" b="b"/>
              <a:pathLst>
                <a:path w="434" h="408" extrusionOk="0">
                  <a:moveTo>
                    <a:pt x="230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84" y="403"/>
                    <a:pt x="209" y="407"/>
                    <a:pt x="232" y="407"/>
                  </a:cubicBezTo>
                  <a:cubicBezTo>
                    <a:pt x="319" y="407"/>
                    <a:pt x="393" y="346"/>
                    <a:pt x="411" y="256"/>
                  </a:cubicBezTo>
                  <a:cubicBezTo>
                    <a:pt x="434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6655450" y="151097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57" y="351"/>
                    <a:pt x="176" y="353"/>
                    <a:pt x="194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8" y="142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6597825" y="1354050"/>
              <a:ext cx="10275" cy="9400"/>
            </a:xfrm>
            <a:custGeom>
              <a:avLst/>
              <a:gdLst/>
              <a:ahLst/>
              <a:cxnLst/>
              <a:rect l="l" t="t" r="r" b="b"/>
              <a:pathLst>
                <a:path w="411" h="376" extrusionOk="0">
                  <a:moveTo>
                    <a:pt x="214" y="0"/>
                  </a:moveTo>
                  <a:cubicBezTo>
                    <a:pt x="131" y="0"/>
                    <a:pt x="43" y="63"/>
                    <a:pt x="23" y="142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9" y="374"/>
                    <a:pt x="197" y="376"/>
                    <a:pt x="215" y="376"/>
                  </a:cubicBezTo>
                  <a:cubicBezTo>
                    <a:pt x="302" y="376"/>
                    <a:pt x="369" y="328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6548175" y="12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1" y="0"/>
                  </a:moveTo>
                  <a:cubicBezTo>
                    <a:pt x="97" y="0"/>
                    <a:pt x="43" y="62"/>
                    <a:pt x="23" y="142"/>
                  </a:cubicBezTo>
                  <a:cubicBezTo>
                    <a:pt x="0" y="210"/>
                    <a:pt x="46" y="301"/>
                    <a:pt x="137" y="324"/>
                  </a:cubicBezTo>
                  <a:cubicBezTo>
                    <a:pt x="153" y="328"/>
                    <a:pt x="169" y="330"/>
                    <a:pt x="184" y="330"/>
                  </a:cubicBezTo>
                  <a:cubicBezTo>
                    <a:pt x="258" y="330"/>
                    <a:pt x="324" y="286"/>
                    <a:pt x="343" y="210"/>
                  </a:cubicBezTo>
                  <a:cubicBezTo>
                    <a:pt x="365" y="119"/>
                    <a:pt x="297" y="27"/>
                    <a:pt x="206" y="5"/>
                  </a:cubicBezTo>
                  <a:cubicBezTo>
                    <a:pt x="194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6559000" y="1255075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03" y="1"/>
                  </a:moveTo>
                  <a:cubicBezTo>
                    <a:pt x="116" y="1"/>
                    <a:pt x="42" y="62"/>
                    <a:pt x="24" y="152"/>
                  </a:cubicBezTo>
                  <a:cubicBezTo>
                    <a:pt x="1" y="266"/>
                    <a:pt x="69" y="380"/>
                    <a:pt x="161" y="403"/>
                  </a:cubicBezTo>
                  <a:cubicBezTo>
                    <a:pt x="175" y="406"/>
                    <a:pt x="190" y="407"/>
                    <a:pt x="205" y="407"/>
                  </a:cubicBezTo>
                  <a:cubicBezTo>
                    <a:pt x="303" y="407"/>
                    <a:pt x="392" y="343"/>
                    <a:pt x="412" y="243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0" y="5"/>
                    <a:pt x="226" y="1"/>
                    <a:pt x="20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6533325" y="1229600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11" y="1"/>
                  </a:moveTo>
                  <a:cubicBezTo>
                    <a:pt x="68" y="1"/>
                    <a:pt x="19" y="38"/>
                    <a:pt x="1" y="75"/>
                  </a:cubicBezTo>
                  <a:cubicBezTo>
                    <a:pt x="1" y="144"/>
                    <a:pt x="24" y="212"/>
                    <a:pt x="92" y="212"/>
                  </a:cubicBezTo>
                  <a:cubicBezTo>
                    <a:pt x="100" y="217"/>
                    <a:pt x="110" y="218"/>
                    <a:pt x="119" y="218"/>
                  </a:cubicBezTo>
                  <a:cubicBezTo>
                    <a:pt x="161" y="218"/>
                    <a:pt x="210" y="181"/>
                    <a:pt x="229" y="144"/>
                  </a:cubicBezTo>
                  <a:cubicBezTo>
                    <a:pt x="252" y="75"/>
                    <a:pt x="206" y="7"/>
                    <a:pt x="138" y="7"/>
                  </a:cubicBezTo>
                  <a:cubicBezTo>
                    <a:pt x="129" y="3"/>
                    <a:pt x="120" y="1"/>
                    <a:pt x="11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6545875" y="12564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6" y="1"/>
                  </a:moveTo>
                  <a:cubicBezTo>
                    <a:pt x="85" y="1"/>
                    <a:pt x="20" y="42"/>
                    <a:pt x="1" y="98"/>
                  </a:cubicBezTo>
                  <a:cubicBezTo>
                    <a:pt x="1" y="167"/>
                    <a:pt x="47" y="258"/>
                    <a:pt x="115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6" y="223"/>
                    <a:pt x="275" y="167"/>
                  </a:cubicBezTo>
                  <a:cubicBezTo>
                    <a:pt x="298" y="98"/>
                    <a:pt x="252" y="30"/>
                    <a:pt x="184" y="7"/>
                  </a:cubicBezTo>
                  <a:cubicBezTo>
                    <a:pt x="171" y="3"/>
                    <a:pt x="159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6668575" y="17922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9"/>
                    <a:pt x="23" y="144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70" y="311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6445450" y="1343200"/>
              <a:ext cx="11450" cy="9975"/>
            </a:xfrm>
            <a:custGeom>
              <a:avLst/>
              <a:gdLst/>
              <a:ahLst/>
              <a:cxnLst/>
              <a:rect l="l" t="t" r="r" b="b"/>
              <a:pathLst>
                <a:path w="458" h="399" extrusionOk="0">
                  <a:moveTo>
                    <a:pt x="232" y="1"/>
                  </a:moveTo>
                  <a:cubicBezTo>
                    <a:pt x="138" y="1"/>
                    <a:pt x="63" y="66"/>
                    <a:pt x="24" y="165"/>
                  </a:cubicBezTo>
                  <a:cubicBezTo>
                    <a:pt x="1" y="256"/>
                    <a:pt x="69" y="370"/>
                    <a:pt x="183" y="393"/>
                  </a:cubicBezTo>
                  <a:cubicBezTo>
                    <a:pt x="199" y="397"/>
                    <a:pt x="214" y="399"/>
                    <a:pt x="230" y="399"/>
                  </a:cubicBezTo>
                  <a:cubicBezTo>
                    <a:pt x="310" y="399"/>
                    <a:pt x="393" y="351"/>
                    <a:pt x="412" y="256"/>
                  </a:cubicBezTo>
                  <a:cubicBezTo>
                    <a:pt x="457" y="142"/>
                    <a:pt x="389" y="51"/>
                    <a:pt x="275" y="5"/>
                  </a:cubicBezTo>
                  <a:cubicBezTo>
                    <a:pt x="260" y="2"/>
                    <a:pt x="245" y="1"/>
                    <a:pt x="2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6580125" y="13889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60" y="0"/>
                  </a:moveTo>
                  <a:cubicBezTo>
                    <a:pt x="92" y="0"/>
                    <a:pt x="46" y="23"/>
                    <a:pt x="23" y="91"/>
                  </a:cubicBezTo>
                  <a:cubicBezTo>
                    <a:pt x="0" y="137"/>
                    <a:pt x="46" y="183"/>
                    <a:pt x="92" y="206"/>
                  </a:cubicBezTo>
                  <a:cubicBezTo>
                    <a:pt x="104" y="210"/>
                    <a:pt x="116" y="212"/>
                    <a:pt x="127" y="212"/>
                  </a:cubicBezTo>
                  <a:cubicBezTo>
                    <a:pt x="176" y="212"/>
                    <a:pt x="210" y="174"/>
                    <a:pt x="229" y="137"/>
                  </a:cubicBezTo>
                  <a:cubicBezTo>
                    <a:pt x="252" y="69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6766150" y="1658150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1" y="212"/>
                    <a:pt x="46" y="281"/>
                    <a:pt x="137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3" y="121"/>
                    <a:pt x="297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6432900" y="10082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8" y="246"/>
                    <a:pt x="297" y="189"/>
                  </a:cubicBezTo>
                  <a:cubicBezTo>
                    <a:pt x="320" y="98"/>
                    <a:pt x="274" y="7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6571000" y="12998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5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51" y="6"/>
                  </a:cubicBezTo>
                  <a:cubicBezTo>
                    <a:pt x="232" y="3"/>
                    <a:pt x="213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6560725" y="127530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70" y="0"/>
                  </a:moveTo>
                  <a:cubicBezTo>
                    <a:pt x="97" y="0"/>
                    <a:pt x="43" y="60"/>
                    <a:pt x="23" y="119"/>
                  </a:cubicBezTo>
                  <a:cubicBezTo>
                    <a:pt x="0" y="210"/>
                    <a:pt x="46" y="279"/>
                    <a:pt x="115" y="302"/>
                  </a:cubicBezTo>
                  <a:cubicBezTo>
                    <a:pt x="130" y="306"/>
                    <a:pt x="146" y="308"/>
                    <a:pt x="161" y="308"/>
                  </a:cubicBezTo>
                  <a:cubicBezTo>
                    <a:pt x="234" y="308"/>
                    <a:pt x="297" y="263"/>
                    <a:pt x="297" y="188"/>
                  </a:cubicBezTo>
                  <a:cubicBezTo>
                    <a:pt x="320" y="119"/>
                    <a:pt x="274" y="28"/>
                    <a:pt x="206" y="5"/>
                  </a:cubicBezTo>
                  <a:cubicBezTo>
                    <a:pt x="194" y="2"/>
                    <a:pt x="182" y="0"/>
                    <a:pt x="17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6468850" y="109780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69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6707950" y="1377975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69" y="310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5839450" y="1408225"/>
              <a:ext cx="9150" cy="7725"/>
            </a:xfrm>
            <a:custGeom>
              <a:avLst/>
              <a:gdLst/>
              <a:ahLst/>
              <a:cxnLst/>
              <a:rect l="l" t="t" r="r" b="b"/>
              <a:pathLst>
                <a:path w="366" h="309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37" y="303"/>
                  </a:cubicBezTo>
                  <a:cubicBezTo>
                    <a:pt x="153" y="307"/>
                    <a:pt x="170" y="309"/>
                    <a:pt x="185" y="309"/>
                  </a:cubicBezTo>
                  <a:cubicBezTo>
                    <a:pt x="259" y="309"/>
                    <a:pt x="324" y="268"/>
                    <a:pt x="343" y="212"/>
                  </a:cubicBezTo>
                  <a:cubicBezTo>
                    <a:pt x="365" y="120"/>
                    <a:pt x="297" y="29"/>
                    <a:pt x="228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5954700" y="134320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3"/>
                    <a:pt x="47" y="348"/>
                    <a:pt x="161" y="370"/>
                  </a:cubicBezTo>
                  <a:cubicBezTo>
                    <a:pt x="173" y="373"/>
                    <a:pt x="185" y="375"/>
                    <a:pt x="197" y="375"/>
                  </a:cubicBezTo>
                  <a:cubicBezTo>
                    <a:pt x="275" y="375"/>
                    <a:pt x="346" y="313"/>
                    <a:pt x="366" y="233"/>
                  </a:cubicBezTo>
                  <a:cubicBezTo>
                    <a:pt x="389" y="142"/>
                    <a:pt x="343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6616075" y="1591975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24" y="0"/>
                  </a:moveTo>
                  <a:cubicBezTo>
                    <a:pt x="70" y="0"/>
                    <a:pt x="23" y="41"/>
                    <a:pt x="23" y="97"/>
                  </a:cubicBezTo>
                  <a:cubicBezTo>
                    <a:pt x="0" y="166"/>
                    <a:pt x="46" y="211"/>
                    <a:pt x="92" y="234"/>
                  </a:cubicBezTo>
                  <a:cubicBezTo>
                    <a:pt x="104" y="238"/>
                    <a:pt x="116" y="240"/>
                    <a:pt x="128" y="240"/>
                  </a:cubicBezTo>
                  <a:cubicBezTo>
                    <a:pt x="183" y="240"/>
                    <a:pt x="233" y="199"/>
                    <a:pt x="252" y="143"/>
                  </a:cubicBezTo>
                  <a:cubicBezTo>
                    <a:pt x="274" y="97"/>
                    <a:pt x="229" y="29"/>
                    <a:pt x="160" y="6"/>
                  </a:cubicBez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6589250" y="14795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4" y="1"/>
                  </a:moveTo>
                  <a:cubicBezTo>
                    <a:pt x="109" y="1"/>
                    <a:pt x="43" y="48"/>
                    <a:pt x="23" y="143"/>
                  </a:cubicBezTo>
                  <a:cubicBezTo>
                    <a:pt x="1" y="235"/>
                    <a:pt x="46" y="326"/>
                    <a:pt x="138" y="349"/>
                  </a:cubicBezTo>
                  <a:cubicBezTo>
                    <a:pt x="150" y="352"/>
                    <a:pt x="162" y="353"/>
                    <a:pt x="175" y="353"/>
                  </a:cubicBezTo>
                  <a:cubicBezTo>
                    <a:pt x="257" y="353"/>
                    <a:pt x="346" y="291"/>
                    <a:pt x="366" y="212"/>
                  </a:cubicBezTo>
                  <a:cubicBezTo>
                    <a:pt x="389" y="121"/>
                    <a:pt x="320" y="29"/>
                    <a:pt x="229" y="6"/>
                  </a:cubicBezTo>
                  <a:cubicBezTo>
                    <a:pt x="214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6485400" y="153490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7" y="1"/>
                  </a:moveTo>
                  <a:cubicBezTo>
                    <a:pt x="92" y="1"/>
                    <a:pt x="42" y="41"/>
                    <a:pt x="23" y="98"/>
                  </a:cubicBezTo>
                  <a:cubicBezTo>
                    <a:pt x="0" y="166"/>
                    <a:pt x="46" y="258"/>
                    <a:pt x="115" y="280"/>
                  </a:cubicBezTo>
                  <a:cubicBezTo>
                    <a:pt x="130" y="284"/>
                    <a:pt x="145" y="286"/>
                    <a:pt x="159" y="286"/>
                  </a:cubicBezTo>
                  <a:cubicBezTo>
                    <a:pt x="228" y="286"/>
                    <a:pt x="278" y="242"/>
                    <a:pt x="297" y="166"/>
                  </a:cubicBezTo>
                  <a:cubicBezTo>
                    <a:pt x="320" y="98"/>
                    <a:pt x="274" y="6"/>
                    <a:pt x="183" y="6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5448000" y="1569150"/>
              <a:ext cx="7425" cy="4725"/>
            </a:xfrm>
            <a:custGeom>
              <a:avLst/>
              <a:gdLst/>
              <a:ahLst/>
              <a:cxnLst/>
              <a:rect l="l" t="t" r="r" b="b"/>
              <a:pathLst>
                <a:path w="297" h="189" extrusionOk="0">
                  <a:moveTo>
                    <a:pt x="125" y="0"/>
                  </a:moveTo>
                  <a:cubicBezTo>
                    <a:pt x="69" y="0"/>
                    <a:pt x="19" y="44"/>
                    <a:pt x="0" y="120"/>
                  </a:cubicBezTo>
                  <a:lnTo>
                    <a:pt x="274" y="189"/>
                  </a:lnTo>
                  <a:cubicBezTo>
                    <a:pt x="297" y="120"/>
                    <a:pt x="251" y="29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6871725" y="17158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8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57"/>
                    <a:pt x="114" y="280"/>
                  </a:cubicBezTo>
                  <a:cubicBezTo>
                    <a:pt x="130" y="284"/>
                    <a:pt x="146" y="286"/>
                    <a:pt x="161" y="286"/>
                  </a:cubicBezTo>
                  <a:cubicBezTo>
                    <a:pt x="228" y="286"/>
                    <a:pt x="278" y="245"/>
                    <a:pt x="297" y="189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6868300" y="174432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11" y="0"/>
                  </a:moveTo>
                  <a:cubicBezTo>
                    <a:pt x="69" y="0"/>
                    <a:pt x="19" y="41"/>
                    <a:pt x="0" y="98"/>
                  </a:cubicBezTo>
                  <a:cubicBezTo>
                    <a:pt x="0" y="143"/>
                    <a:pt x="23" y="212"/>
                    <a:pt x="92" y="235"/>
                  </a:cubicBezTo>
                  <a:cubicBezTo>
                    <a:pt x="137" y="235"/>
                    <a:pt x="206" y="212"/>
                    <a:pt x="228" y="143"/>
                  </a:cubicBezTo>
                  <a:cubicBezTo>
                    <a:pt x="251" y="75"/>
                    <a:pt x="206" y="29"/>
                    <a:pt x="137" y="6"/>
                  </a:cubicBezTo>
                  <a:cubicBezTo>
                    <a:pt x="129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6243450" y="1783175"/>
              <a:ext cx="10875" cy="6400"/>
            </a:xfrm>
            <a:custGeom>
              <a:avLst/>
              <a:gdLst/>
              <a:ahLst/>
              <a:cxnLst/>
              <a:rect l="l" t="t" r="r" b="b"/>
              <a:pathLst>
                <a:path w="435" h="256" extrusionOk="0">
                  <a:moveTo>
                    <a:pt x="209" y="0"/>
                  </a:moveTo>
                  <a:cubicBezTo>
                    <a:pt x="115" y="0"/>
                    <a:pt x="40" y="65"/>
                    <a:pt x="1" y="164"/>
                  </a:cubicBezTo>
                  <a:lnTo>
                    <a:pt x="389" y="256"/>
                  </a:lnTo>
                  <a:cubicBezTo>
                    <a:pt x="434" y="141"/>
                    <a:pt x="366" y="27"/>
                    <a:pt x="252" y="4"/>
                  </a:cubicBezTo>
                  <a:cubicBezTo>
                    <a:pt x="237" y="2"/>
                    <a:pt x="222" y="0"/>
                    <a:pt x="20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5840575" y="1121200"/>
              <a:ext cx="8025" cy="7700"/>
            </a:xfrm>
            <a:custGeom>
              <a:avLst/>
              <a:gdLst/>
              <a:ahLst/>
              <a:cxnLst/>
              <a:rect l="l" t="t" r="r" b="b"/>
              <a:pathLst>
                <a:path w="321" h="308" extrusionOk="0">
                  <a:moveTo>
                    <a:pt x="161" y="0"/>
                  </a:moveTo>
                  <a:cubicBezTo>
                    <a:pt x="93" y="0"/>
                    <a:pt x="43" y="45"/>
                    <a:pt x="24" y="120"/>
                  </a:cubicBezTo>
                  <a:cubicBezTo>
                    <a:pt x="1" y="189"/>
                    <a:pt x="47" y="280"/>
                    <a:pt x="138" y="303"/>
                  </a:cubicBezTo>
                  <a:cubicBezTo>
                    <a:pt x="147" y="306"/>
                    <a:pt x="157" y="307"/>
                    <a:pt x="166" y="307"/>
                  </a:cubicBezTo>
                  <a:cubicBezTo>
                    <a:pt x="230" y="307"/>
                    <a:pt x="301" y="248"/>
                    <a:pt x="320" y="189"/>
                  </a:cubicBezTo>
                  <a:cubicBezTo>
                    <a:pt x="320" y="97"/>
                    <a:pt x="275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5744725" y="102875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0"/>
                    <a:pt x="114" y="303"/>
                  </a:cubicBezTo>
                  <a:cubicBezTo>
                    <a:pt x="127" y="306"/>
                    <a:pt x="139" y="308"/>
                    <a:pt x="151" y="308"/>
                  </a:cubicBezTo>
                  <a:cubicBezTo>
                    <a:pt x="228" y="308"/>
                    <a:pt x="297" y="248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6021475" y="132267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15" y="0"/>
                  </a:moveTo>
                  <a:cubicBezTo>
                    <a:pt x="132" y="0"/>
                    <a:pt x="43" y="62"/>
                    <a:pt x="23" y="141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5" y="373"/>
                    <a:pt x="191" y="375"/>
                    <a:pt x="207" y="375"/>
                  </a:cubicBezTo>
                  <a:cubicBezTo>
                    <a:pt x="287" y="375"/>
                    <a:pt x="369" y="328"/>
                    <a:pt x="389" y="233"/>
                  </a:cubicBezTo>
                  <a:cubicBezTo>
                    <a:pt x="411" y="141"/>
                    <a:pt x="366" y="27"/>
                    <a:pt x="252" y="4"/>
                  </a:cubicBezTo>
                  <a:cubicBezTo>
                    <a:pt x="240" y="1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5918750" y="1214250"/>
              <a:ext cx="9175" cy="8800"/>
            </a:xfrm>
            <a:custGeom>
              <a:avLst/>
              <a:gdLst/>
              <a:ahLst/>
              <a:cxnLst/>
              <a:rect l="l" t="t" r="r" b="b"/>
              <a:pathLst>
                <a:path w="367" h="352" extrusionOk="0">
                  <a:moveTo>
                    <a:pt x="193" y="0"/>
                  </a:moveTo>
                  <a:cubicBezTo>
                    <a:pt x="115" y="0"/>
                    <a:pt x="44" y="62"/>
                    <a:pt x="24" y="142"/>
                  </a:cubicBezTo>
                  <a:cubicBezTo>
                    <a:pt x="1" y="233"/>
                    <a:pt x="47" y="324"/>
                    <a:pt x="138" y="347"/>
                  </a:cubicBezTo>
                  <a:cubicBezTo>
                    <a:pt x="150" y="350"/>
                    <a:pt x="162" y="351"/>
                    <a:pt x="174" y="351"/>
                  </a:cubicBezTo>
                  <a:cubicBezTo>
                    <a:pt x="252" y="351"/>
                    <a:pt x="323" y="289"/>
                    <a:pt x="343" y="210"/>
                  </a:cubicBezTo>
                  <a:cubicBezTo>
                    <a:pt x="366" y="119"/>
                    <a:pt x="298" y="27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6280550" y="177860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4" y="0"/>
                    <a:pt x="43" y="63"/>
                    <a:pt x="23" y="142"/>
                  </a:cubicBezTo>
                  <a:cubicBezTo>
                    <a:pt x="0" y="233"/>
                    <a:pt x="69" y="324"/>
                    <a:pt x="160" y="347"/>
                  </a:cubicBezTo>
                  <a:cubicBezTo>
                    <a:pt x="169" y="350"/>
                    <a:pt x="179" y="352"/>
                    <a:pt x="189" y="352"/>
                  </a:cubicBezTo>
                  <a:cubicBezTo>
                    <a:pt x="257" y="352"/>
                    <a:pt x="346" y="290"/>
                    <a:pt x="365" y="210"/>
                  </a:cubicBezTo>
                  <a:cubicBezTo>
                    <a:pt x="388" y="119"/>
                    <a:pt x="320" y="28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5959275" y="14321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1" y="144"/>
                    <a:pt x="46" y="190"/>
                    <a:pt x="92" y="212"/>
                  </a:cubicBezTo>
                  <a:cubicBezTo>
                    <a:pt x="104" y="217"/>
                    <a:pt x="117" y="218"/>
                    <a:pt x="129" y="218"/>
                  </a:cubicBezTo>
                  <a:cubicBezTo>
                    <a:pt x="183" y="218"/>
                    <a:pt x="229" y="181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5970125" y="14226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1"/>
                  </a:moveTo>
                  <a:cubicBezTo>
                    <a:pt x="92" y="1"/>
                    <a:pt x="23" y="24"/>
                    <a:pt x="23" y="92"/>
                  </a:cubicBezTo>
                  <a:cubicBezTo>
                    <a:pt x="0" y="161"/>
                    <a:pt x="46" y="229"/>
                    <a:pt x="92" y="252"/>
                  </a:cubicBezTo>
                  <a:cubicBezTo>
                    <a:pt x="104" y="256"/>
                    <a:pt x="116" y="258"/>
                    <a:pt x="128" y="258"/>
                  </a:cubicBezTo>
                  <a:cubicBezTo>
                    <a:pt x="183" y="258"/>
                    <a:pt x="232" y="217"/>
                    <a:pt x="251" y="161"/>
                  </a:cubicBezTo>
                  <a:cubicBezTo>
                    <a:pt x="274" y="92"/>
                    <a:pt x="228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6725625" y="1401950"/>
              <a:ext cx="10875" cy="9400"/>
            </a:xfrm>
            <a:custGeom>
              <a:avLst/>
              <a:gdLst/>
              <a:ahLst/>
              <a:cxnLst/>
              <a:rect l="l" t="t" r="r" b="b"/>
              <a:pathLst>
                <a:path w="435" h="376" extrusionOk="0">
                  <a:moveTo>
                    <a:pt x="220" y="0"/>
                  </a:moveTo>
                  <a:cubicBezTo>
                    <a:pt x="132" y="0"/>
                    <a:pt x="66" y="48"/>
                    <a:pt x="47" y="143"/>
                  </a:cubicBezTo>
                  <a:cubicBezTo>
                    <a:pt x="1" y="234"/>
                    <a:pt x="69" y="349"/>
                    <a:pt x="161" y="371"/>
                  </a:cubicBezTo>
                  <a:cubicBezTo>
                    <a:pt x="176" y="374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4"/>
                  </a:cubicBezTo>
                  <a:cubicBezTo>
                    <a:pt x="435" y="120"/>
                    <a:pt x="366" y="29"/>
                    <a:pt x="275" y="6"/>
                  </a:cubicBezTo>
                  <a:cubicBezTo>
                    <a:pt x="256" y="2"/>
                    <a:pt x="237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6704525" y="16855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6" y="1"/>
                  </a:moveTo>
                  <a:cubicBezTo>
                    <a:pt x="132" y="1"/>
                    <a:pt x="65" y="48"/>
                    <a:pt x="46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5" y="353"/>
                    <a:pt x="191" y="354"/>
                    <a:pt x="207" y="354"/>
                  </a:cubicBezTo>
                  <a:cubicBezTo>
                    <a:pt x="287" y="354"/>
                    <a:pt x="369" y="307"/>
                    <a:pt x="388" y="212"/>
                  </a:cubicBezTo>
                  <a:cubicBezTo>
                    <a:pt x="411" y="120"/>
                    <a:pt x="343" y="29"/>
                    <a:pt x="251" y="6"/>
                  </a:cubicBezTo>
                  <a:cubicBezTo>
                    <a:pt x="236" y="3"/>
                    <a:pt x="221" y="1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6188100" y="151895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1"/>
                  </a:moveTo>
                  <a:cubicBezTo>
                    <a:pt x="137" y="1"/>
                    <a:pt x="63" y="63"/>
                    <a:pt x="23" y="142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195" y="396"/>
                    <a:pt x="207" y="398"/>
                    <a:pt x="220" y="398"/>
                  </a:cubicBezTo>
                  <a:cubicBezTo>
                    <a:pt x="303" y="398"/>
                    <a:pt x="391" y="336"/>
                    <a:pt x="411" y="256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6388400" y="15909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0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2" y="255"/>
                    <a:pt x="132" y="257"/>
                    <a:pt x="142" y="257"/>
                  </a:cubicBezTo>
                  <a:cubicBezTo>
                    <a:pt x="189" y="257"/>
                    <a:pt x="251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6388400" y="1611975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7"/>
                    <a:pt x="214" y="399"/>
                    <a:pt x="230" y="399"/>
                  </a:cubicBezTo>
                  <a:cubicBezTo>
                    <a:pt x="310" y="399"/>
                    <a:pt x="392" y="351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6497375" y="1253000"/>
              <a:ext cx="6875" cy="5900"/>
            </a:xfrm>
            <a:custGeom>
              <a:avLst/>
              <a:gdLst/>
              <a:ahLst/>
              <a:cxnLst/>
              <a:rect l="l" t="t" r="r" b="b"/>
              <a:pathLst>
                <a:path w="275" h="236" extrusionOk="0">
                  <a:moveTo>
                    <a:pt x="134" y="1"/>
                  </a:moveTo>
                  <a:cubicBezTo>
                    <a:pt x="91" y="1"/>
                    <a:pt x="42" y="38"/>
                    <a:pt x="24" y="75"/>
                  </a:cubicBezTo>
                  <a:cubicBezTo>
                    <a:pt x="1" y="144"/>
                    <a:pt x="46" y="212"/>
                    <a:pt x="115" y="235"/>
                  </a:cubicBezTo>
                  <a:cubicBezTo>
                    <a:pt x="161" y="235"/>
                    <a:pt x="229" y="212"/>
                    <a:pt x="252" y="144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6746750" y="1478400"/>
              <a:ext cx="9150" cy="8325"/>
            </a:xfrm>
            <a:custGeom>
              <a:avLst/>
              <a:gdLst/>
              <a:ahLst/>
              <a:cxnLst/>
              <a:rect l="l" t="t" r="r" b="b"/>
              <a:pathLst>
                <a:path w="366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30"/>
                    <a:pt x="229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6710800" y="164275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5" y="1"/>
                  </a:moveTo>
                  <a:cubicBezTo>
                    <a:pt x="85" y="1"/>
                    <a:pt x="23" y="41"/>
                    <a:pt x="23" y="98"/>
                  </a:cubicBezTo>
                  <a:cubicBezTo>
                    <a:pt x="0" y="189"/>
                    <a:pt x="46" y="258"/>
                    <a:pt x="115" y="280"/>
                  </a:cubicBezTo>
                  <a:cubicBezTo>
                    <a:pt x="126" y="284"/>
                    <a:pt x="139" y="286"/>
                    <a:pt x="151" y="286"/>
                  </a:cubicBezTo>
                  <a:cubicBezTo>
                    <a:pt x="212" y="286"/>
                    <a:pt x="278" y="242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1"/>
                    <a:pt x="14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6239450" y="1672575"/>
              <a:ext cx="8025" cy="755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206" y="0"/>
                  </a:moveTo>
                  <a:cubicBezTo>
                    <a:pt x="138" y="0"/>
                    <a:pt x="46" y="46"/>
                    <a:pt x="24" y="114"/>
                  </a:cubicBezTo>
                  <a:cubicBezTo>
                    <a:pt x="1" y="183"/>
                    <a:pt x="46" y="274"/>
                    <a:pt x="138" y="297"/>
                  </a:cubicBezTo>
                  <a:cubicBezTo>
                    <a:pt x="147" y="300"/>
                    <a:pt x="156" y="302"/>
                    <a:pt x="166" y="302"/>
                  </a:cubicBezTo>
                  <a:cubicBezTo>
                    <a:pt x="229" y="302"/>
                    <a:pt x="297" y="242"/>
                    <a:pt x="297" y="183"/>
                  </a:cubicBezTo>
                  <a:cubicBezTo>
                    <a:pt x="320" y="114"/>
                    <a:pt x="275" y="23"/>
                    <a:pt x="2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6507075" y="1246725"/>
              <a:ext cx="11450" cy="10250"/>
            </a:xfrm>
            <a:custGeom>
              <a:avLst/>
              <a:gdLst/>
              <a:ahLst/>
              <a:cxnLst/>
              <a:rect l="l" t="t" r="r" b="b"/>
              <a:pathLst>
                <a:path w="458" h="410" extrusionOk="0">
                  <a:moveTo>
                    <a:pt x="218" y="1"/>
                  </a:moveTo>
                  <a:cubicBezTo>
                    <a:pt x="125" y="1"/>
                    <a:pt x="43" y="49"/>
                    <a:pt x="24" y="144"/>
                  </a:cubicBezTo>
                  <a:cubicBezTo>
                    <a:pt x="1" y="258"/>
                    <a:pt x="69" y="372"/>
                    <a:pt x="161" y="395"/>
                  </a:cubicBezTo>
                  <a:cubicBezTo>
                    <a:pt x="185" y="404"/>
                    <a:pt x="209" y="409"/>
                    <a:pt x="233" y="409"/>
                  </a:cubicBezTo>
                  <a:cubicBezTo>
                    <a:pt x="319" y="409"/>
                    <a:pt x="394" y="348"/>
                    <a:pt x="412" y="258"/>
                  </a:cubicBezTo>
                  <a:cubicBezTo>
                    <a:pt x="457" y="144"/>
                    <a:pt x="389" y="30"/>
                    <a:pt x="275" y="7"/>
                  </a:cubicBezTo>
                  <a:cubicBezTo>
                    <a:pt x="256" y="3"/>
                    <a:pt x="237" y="1"/>
                    <a:pt x="21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5658550" y="16062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6"/>
                    <a:pt x="46" y="235"/>
                    <a:pt x="115" y="258"/>
                  </a:cubicBezTo>
                  <a:cubicBezTo>
                    <a:pt x="131" y="262"/>
                    <a:pt x="146" y="264"/>
                    <a:pt x="161" y="264"/>
                  </a:cubicBezTo>
                  <a:cubicBezTo>
                    <a:pt x="228" y="264"/>
                    <a:pt x="274" y="223"/>
                    <a:pt x="274" y="166"/>
                  </a:cubicBezTo>
                  <a:cubicBezTo>
                    <a:pt x="297" y="98"/>
                    <a:pt x="252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6769000" y="155787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5"/>
                  </a:cubicBezTo>
                  <a:cubicBezTo>
                    <a:pt x="1" y="183"/>
                    <a:pt x="46" y="252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6642325" y="148355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60" y="326"/>
                  </a:cubicBezTo>
                  <a:cubicBezTo>
                    <a:pt x="172" y="329"/>
                    <a:pt x="184" y="330"/>
                    <a:pt x="196" y="330"/>
                  </a:cubicBezTo>
                  <a:cubicBezTo>
                    <a:pt x="269" y="330"/>
                    <a:pt x="323" y="271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6686250" y="1541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3" y="41"/>
                    <a:pt x="24" y="98"/>
                  </a:cubicBezTo>
                  <a:cubicBezTo>
                    <a:pt x="1" y="166"/>
                    <a:pt x="47" y="235"/>
                    <a:pt x="115" y="258"/>
                  </a:cubicBezTo>
                  <a:cubicBezTo>
                    <a:pt x="184" y="258"/>
                    <a:pt x="252" y="235"/>
                    <a:pt x="275" y="166"/>
                  </a:cubicBezTo>
                  <a:cubicBezTo>
                    <a:pt x="275" y="98"/>
                    <a:pt x="229" y="29"/>
                    <a:pt x="184" y="7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5208900" y="94217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60" y="0"/>
                  </a:moveTo>
                  <a:cubicBezTo>
                    <a:pt x="92" y="0"/>
                    <a:pt x="23" y="23"/>
                    <a:pt x="0" y="91"/>
                  </a:cubicBezTo>
                  <a:cubicBezTo>
                    <a:pt x="0" y="160"/>
                    <a:pt x="23" y="228"/>
                    <a:pt x="92" y="228"/>
                  </a:cubicBezTo>
                  <a:cubicBezTo>
                    <a:pt x="104" y="232"/>
                    <a:pt x="116" y="234"/>
                    <a:pt x="128" y="234"/>
                  </a:cubicBezTo>
                  <a:cubicBezTo>
                    <a:pt x="182" y="234"/>
                    <a:pt x="228" y="193"/>
                    <a:pt x="228" y="137"/>
                  </a:cubicBezTo>
                  <a:cubicBezTo>
                    <a:pt x="251" y="91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6297100" y="10025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5" y="291"/>
                    <a:pt x="365" y="212"/>
                  </a:cubicBezTo>
                  <a:cubicBezTo>
                    <a:pt x="388" y="121"/>
                    <a:pt x="320" y="29"/>
                    <a:pt x="228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6605225" y="1625625"/>
              <a:ext cx="10875" cy="9425"/>
            </a:xfrm>
            <a:custGeom>
              <a:avLst/>
              <a:gdLst/>
              <a:ahLst/>
              <a:cxnLst/>
              <a:rect l="l" t="t" r="r" b="b"/>
              <a:pathLst>
                <a:path w="435" h="377" extrusionOk="0">
                  <a:moveTo>
                    <a:pt x="220" y="1"/>
                  </a:moveTo>
                  <a:cubicBezTo>
                    <a:pt x="131" y="1"/>
                    <a:pt x="62" y="49"/>
                    <a:pt x="24" y="144"/>
                  </a:cubicBezTo>
                  <a:cubicBezTo>
                    <a:pt x="1" y="235"/>
                    <a:pt x="69" y="349"/>
                    <a:pt x="161" y="372"/>
                  </a:cubicBezTo>
                  <a:cubicBezTo>
                    <a:pt x="176" y="375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5"/>
                  </a:cubicBezTo>
                  <a:cubicBezTo>
                    <a:pt x="434" y="121"/>
                    <a:pt x="366" y="30"/>
                    <a:pt x="275" y="7"/>
                  </a:cubicBezTo>
                  <a:cubicBezTo>
                    <a:pt x="256" y="3"/>
                    <a:pt x="237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6144150" y="659550"/>
              <a:ext cx="6875" cy="5875"/>
            </a:xfrm>
            <a:custGeom>
              <a:avLst/>
              <a:gdLst/>
              <a:ahLst/>
              <a:cxnLst/>
              <a:rect l="l" t="t" r="r" b="b"/>
              <a:pathLst>
                <a:path w="275" h="235" extrusionOk="0">
                  <a:moveTo>
                    <a:pt x="134" y="0"/>
                  </a:moveTo>
                  <a:cubicBezTo>
                    <a:pt x="91" y="0"/>
                    <a:pt x="42" y="38"/>
                    <a:pt x="24" y="75"/>
                  </a:cubicBezTo>
                  <a:cubicBezTo>
                    <a:pt x="1" y="143"/>
                    <a:pt x="47" y="212"/>
                    <a:pt x="115" y="235"/>
                  </a:cubicBezTo>
                  <a:cubicBezTo>
                    <a:pt x="184" y="235"/>
                    <a:pt x="229" y="212"/>
                    <a:pt x="252" y="143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2"/>
                    <a:pt x="143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6129900" y="173295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4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8" y="312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6334750" y="1800275"/>
              <a:ext cx="9725" cy="5850"/>
            </a:xfrm>
            <a:custGeom>
              <a:avLst/>
              <a:gdLst/>
              <a:ahLst/>
              <a:cxnLst/>
              <a:rect l="l" t="t" r="r" b="b"/>
              <a:pathLst>
                <a:path w="389" h="234" extrusionOk="0">
                  <a:moveTo>
                    <a:pt x="193" y="1"/>
                  </a:moveTo>
                  <a:cubicBezTo>
                    <a:pt x="114" y="1"/>
                    <a:pt x="40" y="63"/>
                    <a:pt x="1" y="142"/>
                  </a:cubicBezTo>
                  <a:lnTo>
                    <a:pt x="366" y="233"/>
                  </a:lnTo>
                  <a:cubicBezTo>
                    <a:pt x="389" y="142"/>
                    <a:pt x="343" y="51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6152150" y="1748875"/>
              <a:ext cx="6300" cy="3600"/>
            </a:xfrm>
            <a:custGeom>
              <a:avLst/>
              <a:gdLst/>
              <a:ahLst/>
              <a:cxnLst/>
              <a:rect l="l" t="t" r="r" b="b"/>
              <a:pathLst>
                <a:path w="252" h="144" extrusionOk="0">
                  <a:moveTo>
                    <a:pt x="101" y="1"/>
                  </a:moveTo>
                  <a:cubicBezTo>
                    <a:pt x="47" y="1"/>
                    <a:pt x="0" y="42"/>
                    <a:pt x="0" y="98"/>
                  </a:cubicBezTo>
                  <a:lnTo>
                    <a:pt x="229" y="144"/>
                  </a:lnTo>
                  <a:cubicBezTo>
                    <a:pt x="252" y="75"/>
                    <a:pt x="206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6308500" y="17762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2" y="1"/>
                  </a:moveTo>
                  <a:cubicBezTo>
                    <a:pt x="69" y="1"/>
                    <a:pt x="19" y="42"/>
                    <a:pt x="1" y="98"/>
                  </a:cubicBezTo>
                  <a:cubicBezTo>
                    <a:pt x="1" y="144"/>
                    <a:pt x="23" y="212"/>
                    <a:pt x="92" y="212"/>
                  </a:cubicBezTo>
                  <a:cubicBezTo>
                    <a:pt x="109" y="218"/>
                    <a:pt x="125" y="221"/>
                    <a:pt x="139" y="221"/>
                  </a:cubicBezTo>
                  <a:cubicBezTo>
                    <a:pt x="182" y="221"/>
                    <a:pt x="212" y="195"/>
                    <a:pt x="229" y="144"/>
                  </a:cubicBezTo>
                  <a:cubicBezTo>
                    <a:pt x="252" y="75"/>
                    <a:pt x="206" y="29"/>
                    <a:pt x="138" y="7"/>
                  </a:cubicBezTo>
                  <a:cubicBezTo>
                    <a:pt x="129" y="3"/>
                    <a:pt x="121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6458000" y="178825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206" y="281"/>
                    <a:pt x="275" y="258"/>
                    <a:pt x="298" y="167"/>
                  </a:cubicBezTo>
                  <a:cubicBezTo>
                    <a:pt x="298" y="98"/>
                    <a:pt x="275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6065425" y="170887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00" y="1"/>
                  </a:moveTo>
                  <a:cubicBezTo>
                    <a:pt x="61" y="1"/>
                    <a:pt x="23" y="26"/>
                    <a:pt x="23" y="78"/>
                  </a:cubicBezTo>
                  <a:cubicBezTo>
                    <a:pt x="0" y="123"/>
                    <a:pt x="23" y="192"/>
                    <a:pt x="91" y="215"/>
                  </a:cubicBezTo>
                  <a:cubicBezTo>
                    <a:pt x="137" y="215"/>
                    <a:pt x="205" y="192"/>
                    <a:pt x="228" y="123"/>
                  </a:cubicBezTo>
                  <a:cubicBezTo>
                    <a:pt x="228" y="78"/>
                    <a:pt x="205" y="9"/>
                    <a:pt x="137" y="9"/>
                  </a:cubicBezTo>
                  <a:cubicBezTo>
                    <a:pt x="126" y="3"/>
                    <a:pt x="113" y="1"/>
                    <a:pt x="10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6416350" y="1817925"/>
              <a:ext cx="8575" cy="4750"/>
            </a:xfrm>
            <a:custGeom>
              <a:avLst/>
              <a:gdLst/>
              <a:ahLst/>
              <a:cxnLst/>
              <a:rect l="l" t="t" r="r" b="b"/>
              <a:pathLst>
                <a:path w="343" h="190" extrusionOk="0">
                  <a:moveTo>
                    <a:pt x="159" y="1"/>
                  </a:moveTo>
                  <a:cubicBezTo>
                    <a:pt x="85" y="1"/>
                    <a:pt x="19" y="45"/>
                    <a:pt x="1" y="121"/>
                  </a:cubicBezTo>
                  <a:lnTo>
                    <a:pt x="320" y="189"/>
                  </a:lnTo>
                  <a:cubicBezTo>
                    <a:pt x="343" y="121"/>
                    <a:pt x="274" y="30"/>
                    <a:pt x="206" y="7"/>
                  </a:cubicBezTo>
                  <a:cubicBezTo>
                    <a:pt x="190" y="3"/>
                    <a:pt x="175" y="1"/>
                    <a:pt x="15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6369000" y="1797975"/>
              <a:ext cx="9725" cy="5875"/>
            </a:xfrm>
            <a:custGeom>
              <a:avLst/>
              <a:gdLst/>
              <a:ahLst/>
              <a:cxnLst/>
              <a:rect l="l" t="t" r="r" b="b"/>
              <a:pathLst>
                <a:path w="389" h="235" extrusionOk="0">
                  <a:moveTo>
                    <a:pt x="173" y="0"/>
                  </a:moveTo>
                  <a:cubicBezTo>
                    <a:pt x="86" y="0"/>
                    <a:pt x="19" y="48"/>
                    <a:pt x="0" y="143"/>
                  </a:cubicBezTo>
                  <a:lnTo>
                    <a:pt x="365" y="234"/>
                  </a:lnTo>
                  <a:cubicBezTo>
                    <a:pt x="388" y="120"/>
                    <a:pt x="320" y="29"/>
                    <a:pt x="228" y="6"/>
                  </a:cubicBezTo>
                  <a:cubicBezTo>
                    <a:pt x="209" y="2"/>
                    <a:pt x="191" y="0"/>
                    <a:pt x="17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6354150" y="1796825"/>
              <a:ext cx="8025" cy="4725"/>
            </a:xfrm>
            <a:custGeom>
              <a:avLst/>
              <a:gdLst/>
              <a:ahLst/>
              <a:cxnLst/>
              <a:rect l="l" t="t" r="r" b="b"/>
              <a:pathLst>
                <a:path w="321" h="189" extrusionOk="0">
                  <a:moveTo>
                    <a:pt x="146" y="0"/>
                  </a:moveTo>
                  <a:cubicBezTo>
                    <a:pt x="85" y="0"/>
                    <a:pt x="20" y="45"/>
                    <a:pt x="1" y="120"/>
                  </a:cubicBezTo>
                  <a:lnTo>
                    <a:pt x="297" y="189"/>
                  </a:lnTo>
                  <a:cubicBezTo>
                    <a:pt x="320" y="98"/>
                    <a:pt x="275" y="29"/>
                    <a:pt x="183" y="6"/>
                  </a:cubicBezTo>
                  <a:cubicBezTo>
                    <a:pt x="171" y="2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6318775" y="1694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89"/>
                    <a:pt x="46" y="258"/>
                    <a:pt x="137" y="281"/>
                  </a:cubicBezTo>
                  <a:cubicBezTo>
                    <a:pt x="150" y="285"/>
                    <a:pt x="162" y="287"/>
                    <a:pt x="175" y="287"/>
                  </a:cubicBezTo>
                  <a:cubicBezTo>
                    <a:pt x="236" y="287"/>
                    <a:pt x="301" y="246"/>
                    <a:pt x="320" y="189"/>
                  </a:cubicBezTo>
                  <a:cubicBezTo>
                    <a:pt x="320" y="98"/>
                    <a:pt x="274" y="30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6613225" y="16929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1"/>
                    <a:pt x="46" y="303"/>
                    <a:pt x="137" y="326"/>
                  </a:cubicBezTo>
                  <a:cubicBezTo>
                    <a:pt x="150" y="329"/>
                    <a:pt x="162" y="330"/>
                    <a:pt x="174" y="330"/>
                  </a:cubicBezTo>
                  <a:cubicBezTo>
                    <a:pt x="252" y="330"/>
                    <a:pt x="323" y="271"/>
                    <a:pt x="343" y="211"/>
                  </a:cubicBezTo>
                  <a:cubicBezTo>
                    <a:pt x="366" y="120"/>
                    <a:pt x="297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6205800" y="1687825"/>
              <a:ext cx="6300" cy="6025"/>
            </a:xfrm>
            <a:custGeom>
              <a:avLst/>
              <a:gdLst/>
              <a:ahLst/>
              <a:cxnLst/>
              <a:rect l="l" t="t" r="r" b="b"/>
              <a:pathLst>
                <a:path w="252" h="241" extrusionOk="0">
                  <a:moveTo>
                    <a:pt x="122" y="1"/>
                  </a:moveTo>
                  <a:cubicBezTo>
                    <a:pt x="68" y="1"/>
                    <a:pt x="19" y="38"/>
                    <a:pt x="0" y="75"/>
                  </a:cubicBezTo>
                  <a:cubicBezTo>
                    <a:pt x="0" y="144"/>
                    <a:pt x="23" y="212"/>
                    <a:pt x="91" y="235"/>
                  </a:cubicBezTo>
                  <a:cubicBezTo>
                    <a:pt x="103" y="239"/>
                    <a:pt x="116" y="241"/>
                    <a:pt x="127" y="241"/>
                  </a:cubicBezTo>
                  <a:cubicBezTo>
                    <a:pt x="183" y="241"/>
                    <a:pt x="232" y="200"/>
                    <a:pt x="251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5923325" y="153047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60" y="1"/>
                  </a:moveTo>
                  <a:cubicBezTo>
                    <a:pt x="92" y="1"/>
                    <a:pt x="46" y="24"/>
                    <a:pt x="23" y="92"/>
                  </a:cubicBezTo>
                  <a:cubicBezTo>
                    <a:pt x="1" y="161"/>
                    <a:pt x="46" y="206"/>
                    <a:pt x="115" y="229"/>
                  </a:cubicBezTo>
                  <a:cubicBezTo>
                    <a:pt x="123" y="233"/>
                    <a:pt x="132" y="235"/>
                    <a:pt x="141" y="235"/>
                  </a:cubicBezTo>
                  <a:cubicBezTo>
                    <a:pt x="183" y="235"/>
                    <a:pt x="233" y="194"/>
                    <a:pt x="252" y="138"/>
                  </a:cubicBezTo>
                  <a:cubicBezTo>
                    <a:pt x="252" y="92"/>
                    <a:pt x="229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6334175" y="1718075"/>
              <a:ext cx="8600" cy="7600"/>
            </a:xfrm>
            <a:custGeom>
              <a:avLst/>
              <a:gdLst/>
              <a:ahLst/>
              <a:cxnLst/>
              <a:rect l="l" t="t" r="r" b="b"/>
              <a:pathLst>
                <a:path w="344" h="304" extrusionOk="0">
                  <a:moveTo>
                    <a:pt x="169" y="1"/>
                  </a:moveTo>
                  <a:cubicBezTo>
                    <a:pt x="108" y="1"/>
                    <a:pt x="42" y="45"/>
                    <a:pt x="24" y="120"/>
                  </a:cubicBezTo>
                  <a:cubicBezTo>
                    <a:pt x="1" y="189"/>
                    <a:pt x="69" y="280"/>
                    <a:pt x="138" y="303"/>
                  </a:cubicBezTo>
                  <a:cubicBezTo>
                    <a:pt x="229" y="303"/>
                    <a:pt x="297" y="257"/>
                    <a:pt x="320" y="189"/>
                  </a:cubicBezTo>
                  <a:cubicBezTo>
                    <a:pt x="343" y="98"/>
                    <a:pt x="297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6372975" y="1804025"/>
              <a:ext cx="9725" cy="5525"/>
            </a:xfrm>
            <a:custGeom>
              <a:avLst/>
              <a:gdLst/>
              <a:ahLst/>
              <a:cxnLst/>
              <a:rect l="l" t="t" r="r" b="b"/>
              <a:pathLst>
                <a:path w="389" h="221" extrusionOk="0">
                  <a:moveTo>
                    <a:pt x="167" y="0"/>
                  </a:moveTo>
                  <a:cubicBezTo>
                    <a:pt x="92" y="0"/>
                    <a:pt x="19" y="58"/>
                    <a:pt x="1" y="129"/>
                  </a:cubicBezTo>
                  <a:lnTo>
                    <a:pt x="366" y="220"/>
                  </a:lnTo>
                  <a:cubicBezTo>
                    <a:pt x="389" y="129"/>
                    <a:pt x="320" y="38"/>
                    <a:pt x="229" y="15"/>
                  </a:cubicBezTo>
                  <a:cubicBezTo>
                    <a:pt x="209" y="5"/>
                    <a:pt x="188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6238875" y="174490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84" y="257"/>
                    <a:pt x="252" y="21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6459725" y="1579975"/>
              <a:ext cx="8575" cy="8175"/>
            </a:xfrm>
            <a:custGeom>
              <a:avLst/>
              <a:gdLst/>
              <a:ahLst/>
              <a:cxnLst/>
              <a:rect l="l" t="t" r="r" b="b"/>
              <a:pathLst>
                <a:path w="343" h="327" extrusionOk="0">
                  <a:moveTo>
                    <a:pt x="169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229" y="326"/>
                    <a:pt x="297" y="281"/>
                    <a:pt x="320" y="212"/>
                  </a:cubicBezTo>
                  <a:cubicBezTo>
                    <a:pt x="343" y="121"/>
                    <a:pt x="297" y="29"/>
                    <a:pt x="206" y="7"/>
                  </a:cubicBezTo>
                  <a:cubicBezTo>
                    <a:pt x="194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6324475" y="1790000"/>
              <a:ext cx="10875" cy="10525"/>
            </a:xfrm>
            <a:custGeom>
              <a:avLst/>
              <a:gdLst/>
              <a:ahLst/>
              <a:cxnLst/>
              <a:rect l="l" t="t" r="r" b="b"/>
              <a:pathLst>
                <a:path w="435" h="421" extrusionOk="0">
                  <a:moveTo>
                    <a:pt x="231" y="1"/>
                  </a:moveTo>
                  <a:cubicBezTo>
                    <a:pt x="133" y="1"/>
                    <a:pt x="43" y="66"/>
                    <a:pt x="24" y="165"/>
                  </a:cubicBezTo>
                  <a:cubicBezTo>
                    <a:pt x="1" y="279"/>
                    <a:pt x="69" y="371"/>
                    <a:pt x="160" y="416"/>
                  </a:cubicBezTo>
                  <a:cubicBezTo>
                    <a:pt x="175" y="419"/>
                    <a:pt x="190" y="421"/>
                    <a:pt x="205" y="421"/>
                  </a:cubicBezTo>
                  <a:cubicBezTo>
                    <a:pt x="303" y="421"/>
                    <a:pt x="392" y="356"/>
                    <a:pt x="412" y="256"/>
                  </a:cubicBezTo>
                  <a:cubicBezTo>
                    <a:pt x="434" y="165"/>
                    <a:pt x="366" y="51"/>
                    <a:pt x="275" y="5"/>
                  </a:cubicBezTo>
                  <a:cubicBezTo>
                    <a:pt x="260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6348450" y="17346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0" y="234"/>
                    <a:pt x="69" y="325"/>
                    <a:pt x="160" y="348"/>
                  </a:cubicBezTo>
                  <a:cubicBezTo>
                    <a:pt x="176" y="352"/>
                    <a:pt x="191" y="354"/>
                    <a:pt x="207" y="354"/>
                  </a:cubicBezTo>
                  <a:cubicBezTo>
                    <a:pt x="281" y="354"/>
                    <a:pt x="347" y="309"/>
                    <a:pt x="366" y="234"/>
                  </a:cubicBezTo>
                  <a:cubicBezTo>
                    <a:pt x="388" y="119"/>
                    <a:pt x="343" y="28"/>
                    <a:pt x="251" y="5"/>
                  </a:cubicBezTo>
                  <a:cubicBezTo>
                    <a:pt x="239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6425475" y="176662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6" y="0"/>
                  </a:moveTo>
                  <a:cubicBezTo>
                    <a:pt x="137" y="0"/>
                    <a:pt x="63" y="62"/>
                    <a:pt x="24" y="141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4"/>
                    <a:pt x="198" y="374"/>
                  </a:cubicBezTo>
                  <a:cubicBezTo>
                    <a:pt x="280" y="374"/>
                    <a:pt x="369" y="312"/>
                    <a:pt x="389" y="233"/>
                  </a:cubicBezTo>
                  <a:cubicBezTo>
                    <a:pt x="412" y="141"/>
                    <a:pt x="343" y="50"/>
                    <a:pt x="252" y="5"/>
                  </a:cubicBezTo>
                  <a:cubicBezTo>
                    <a:pt x="240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6177825" y="1738625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46" y="303"/>
                    <a:pt x="138" y="326"/>
                  </a:cubicBezTo>
                  <a:cubicBezTo>
                    <a:pt x="153" y="330"/>
                    <a:pt x="169" y="331"/>
                    <a:pt x="184" y="331"/>
                  </a:cubicBezTo>
                  <a:cubicBezTo>
                    <a:pt x="258" y="331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6293100" y="1722675"/>
              <a:ext cx="10850" cy="9950"/>
            </a:xfrm>
            <a:custGeom>
              <a:avLst/>
              <a:gdLst/>
              <a:ahLst/>
              <a:cxnLst/>
              <a:rect l="l" t="t" r="r" b="b"/>
              <a:pathLst>
                <a:path w="434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7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1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6088250" y="1740375"/>
              <a:ext cx="8000" cy="5250"/>
            </a:xfrm>
            <a:custGeom>
              <a:avLst/>
              <a:gdLst/>
              <a:ahLst/>
              <a:cxnLst/>
              <a:rect l="l" t="t" r="r" b="b"/>
              <a:pathLst>
                <a:path w="320" h="210" extrusionOk="0">
                  <a:moveTo>
                    <a:pt x="154" y="0"/>
                  </a:moveTo>
                  <a:cubicBezTo>
                    <a:pt x="91" y="0"/>
                    <a:pt x="20" y="59"/>
                    <a:pt x="0" y="119"/>
                  </a:cubicBezTo>
                  <a:lnTo>
                    <a:pt x="297" y="210"/>
                  </a:lnTo>
                  <a:cubicBezTo>
                    <a:pt x="320" y="119"/>
                    <a:pt x="274" y="27"/>
                    <a:pt x="183" y="5"/>
                  </a:cubicBezTo>
                  <a:cubicBezTo>
                    <a:pt x="173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6464850" y="1732350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1" y="0"/>
                  </a:moveTo>
                  <a:cubicBezTo>
                    <a:pt x="93" y="0"/>
                    <a:pt x="42" y="44"/>
                    <a:pt x="24" y="120"/>
                  </a:cubicBezTo>
                  <a:cubicBezTo>
                    <a:pt x="1" y="189"/>
                    <a:pt x="46" y="280"/>
                    <a:pt x="138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4"/>
                    <a:pt x="320" y="189"/>
                  </a:cubicBezTo>
                  <a:cubicBezTo>
                    <a:pt x="343" y="120"/>
                    <a:pt x="297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6499675" y="1826075"/>
              <a:ext cx="6850" cy="6450"/>
            </a:xfrm>
            <a:custGeom>
              <a:avLst/>
              <a:gdLst/>
              <a:ahLst/>
              <a:cxnLst/>
              <a:rect l="l" t="t" r="r" b="b"/>
              <a:pathLst>
                <a:path w="274" h="258" extrusionOk="0">
                  <a:moveTo>
                    <a:pt x="183" y="0"/>
                  </a:moveTo>
                  <a:cubicBezTo>
                    <a:pt x="114" y="0"/>
                    <a:pt x="46" y="23"/>
                    <a:pt x="23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6" y="255"/>
                    <a:pt x="138" y="257"/>
                    <a:pt x="150" y="257"/>
                  </a:cubicBezTo>
                  <a:cubicBezTo>
                    <a:pt x="206" y="257"/>
                    <a:pt x="255" y="216"/>
                    <a:pt x="274" y="160"/>
                  </a:cubicBezTo>
                  <a:cubicBezTo>
                    <a:pt x="274" y="92"/>
                    <a:pt x="251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6579550" y="18500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15" y="0"/>
                  </a:moveTo>
                  <a:cubicBezTo>
                    <a:pt x="69" y="0"/>
                    <a:pt x="1" y="23"/>
                    <a:pt x="1" y="91"/>
                  </a:cubicBezTo>
                  <a:lnTo>
                    <a:pt x="206" y="137"/>
                  </a:lnTo>
                  <a:cubicBezTo>
                    <a:pt x="206" y="68"/>
                    <a:pt x="183" y="23"/>
                    <a:pt x="1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6827775" y="149495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1"/>
                  </a:moveTo>
                  <a:cubicBezTo>
                    <a:pt x="93" y="1"/>
                    <a:pt x="42" y="45"/>
                    <a:pt x="23" y="121"/>
                  </a:cubicBezTo>
                  <a:cubicBezTo>
                    <a:pt x="1" y="189"/>
                    <a:pt x="46" y="281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9" y="246"/>
                    <a:pt x="297" y="189"/>
                  </a:cubicBezTo>
                  <a:cubicBezTo>
                    <a:pt x="320" y="98"/>
                    <a:pt x="275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6799250" y="173637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2" y="373"/>
                    <a:pt x="185" y="374"/>
                    <a:pt x="197" y="374"/>
                  </a:cubicBezTo>
                  <a:cubicBezTo>
                    <a:pt x="280" y="374"/>
                    <a:pt x="369" y="312"/>
                    <a:pt x="388" y="233"/>
                  </a:cubicBezTo>
                  <a:cubicBezTo>
                    <a:pt x="411" y="142"/>
                    <a:pt x="343" y="28"/>
                    <a:pt x="251" y="5"/>
                  </a:cubicBezTo>
                  <a:cubicBezTo>
                    <a:pt x="239" y="2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6263425" y="1662725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69" y="1"/>
                  </a:moveTo>
                  <a:cubicBezTo>
                    <a:pt x="108" y="1"/>
                    <a:pt x="42" y="45"/>
                    <a:pt x="23" y="120"/>
                  </a:cubicBezTo>
                  <a:cubicBezTo>
                    <a:pt x="0" y="189"/>
                    <a:pt x="46" y="280"/>
                    <a:pt x="137" y="280"/>
                  </a:cubicBezTo>
                  <a:cubicBezTo>
                    <a:pt x="149" y="284"/>
                    <a:pt x="162" y="286"/>
                    <a:pt x="173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120"/>
                    <a:pt x="274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6410075" y="14482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3" y="63"/>
                    <a:pt x="23" y="142"/>
                  </a:cubicBezTo>
                  <a:cubicBezTo>
                    <a:pt x="1" y="233"/>
                    <a:pt x="46" y="325"/>
                    <a:pt x="137" y="347"/>
                  </a:cubicBezTo>
                  <a:cubicBezTo>
                    <a:pt x="153" y="351"/>
                    <a:pt x="169" y="353"/>
                    <a:pt x="186" y="353"/>
                  </a:cubicBezTo>
                  <a:cubicBezTo>
                    <a:pt x="265" y="353"/>
                    <a:pt x="347" y="309"/>
                    <a:pt x="366" y="233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6130475" y="1591750"/>
              <a:ext cx="10850" cy="9650"/>
            </a:xfrm>
            <a:custGeom>
              <a:avLst/>
              <a:gdLst/>
              <a:ahLst/>
              <a:cxnLst/>
              <a:rect l="l" t="t" r="r" b="b"/>
              <a:pathLst>
                <a:path w="434" h="386" extrusionOk="0">
                  <a:moveTo>
                    <a:pt x="191" y="1"/>
                  </a:moveTo>
                  <a:cubicBezTo>
                    <a:pt x="115" y="1"/>
                    <a:pt x="41" y="62"/>
                    <a:pt x="23" y="152"/>
                  </a:cubicBezTo>
                  <a:cubicBezTo>
                    <a:pt x="0" y="243"/>
                    <a:pt x="46" y="357"/>
                    <a:pt x="160" y="380"/>
                  </a:cubicBezTo>
                  <a:cubicBezTo>
                    <a:pt x="179" y="384"/>
                    <a:pt x="197" y="386"/>
                    <a:pt x="215" y="386"/>
                  </a:cubicBezTo>
                  <a:cubicBezTo>
                    <a:pt x="303" y="386"/>
                    <a:pt x="369" y="338"/>
                    <a:pt x="388" y="243"/>
                  </a:cubicBezTo>
                  <a:cubicBezTo>
                    <a:pt x="434" y="129"/>
                    <a:pt x="365" y="38"/>
                    <a:pt x="251" y="15"/>
                  </a:cubicBezTo>
                  <a:cubicBezTo>
                    <a:pt x="232" y="5"/>
                    <a:pt x="211" y="1"/>
                    <a:pt x="19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6660025" y="1722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7"/>
                  </a:cubicBezTo>
                  <a:cubicBezTo>
                    <a:pt x="0" y="189"/>
                    <a:pt x="46" y="257"/>
                    <a:pt x="114" y="257"/>
                  </a:cubicBezTo>
                  <a:cubicBezTo>
                    <a:pt x="126" y="261"/>
                    <a:pt x="138" y="263"/>
                    <a:pt x="150" y="263"/>
                  </a:cubicBezTo>
                  <a:cubicBezTo>
                    <a:pt x="205" y="263"/>
                    <a:pt x="255" y="222"/>
                    <a:pt x="274" y="166"/>
                  </a:cubicBezTo>
                  <a:cubicBezTo>
                    <a:pt x="297" y="97"/>
                    <a:pt x="251" y="29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6325625" y="1467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5" y="22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6745600" y="178430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1"/>
                  </a:moveTo>
                  <a:cubicBezTo>
                    <a:pt x="132" y="1"/>
                    <a:pt x="43" y="63"/>
                    <a:pt x="24" y="142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5"/>
                    <a:pt x="198" y="375"/>
                  </a:cubicBezTo>
                  <a:cubicBezTo>
                    <a:pt x="280" y="375"/>
                    <a:pt x="369" y="313"/>
                    <a:pt x="389" y="233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6322775" y="95912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58"/>
                    <a:pt x="114" y="258"/>
                  </a:cubicBezTo>
                  <a:cubicBezTo>
                    <a:pt x="126" y="262"/>
                    <a:pt x="139" y="264"/>
                    <a:pt x="150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6056850" y="16581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5" y="1"/>
                  </a:moveTo>
                  <a:cubicBezTo>
                    <a:pt x="76" y="1"/>
                    <a:pt x="42" y="38"/>
                    <a:pt x="23" y="75"/>
                  </a:cubicBezTo>
                  <a:cubicBezTo>
                    <a:pt x="1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3" y="221"/>
                  </a:cubicBezTo>
                  <a:cubicBezTo>
                    <a:pt x="192" y="221"/>
                    <a:pt x="235" y="195"/>
                    <a:pt x="252" y="144"/>
                  </a:cubicBezTo>
                  <a:cubicBezTo>
                    <a:pt x="252" y="75"/>
                    <a:pt x="229" y="7"/>
                    <a:pt x="160" y="7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5737300" y="13408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2" y="221"/>
                  </a:cubicBezTo>
                  <a:cubicBezTo>
                    <a:pt x="190" y="221"/>
                    <a:pt x="229" y="195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5794375" y="16382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6" y="0"/>
                  </a:moveTo>
                  <a:cubicBezTo>
                    <a:pt x="85" y="0"/>
                    <a:pt x="23" y="44"/>
                    <a:pt x="23" y="120"/>
                  </a:cubicBezTo>
                  <a:cubicBezTo>
                    <a:pt x="0" y="188"/>
                    <a:pt x="46" y="257"/>
                    <a:pt x="114" y="280"/>
                  </a:cubicBezTo>
                  <a:cubicBezTo>
                    <a:pt x="126" y="284"/>
                    <a:pt x="139" y="286"/>
                    <a:pt x="152" y="286"/>
                  </a:cubicBezTo>
                  <a:cubicBezTo>
                    <a:pt x="213" y="286"/>
                    <a:pt x="278" y="245"/>
                    <a:pt x="297" y="188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5722475" y="1634200"/>
              <a:ext cx="6850" cy="6025"/>
            </a:xfrm>
            <a:custGeom>
              <a:avLst/>
              <a:gdLst/>
              <a:ahLst/>
              <a:cxnLst/>
              <a:rect l="l" t="t" r="r" b="b"/>
              <a:pathLst>
                <a:path w="274" h="241" extrusionOk="0">
                  <a:moveTo>
                    <a:pt x="126" y="0"/>
                  </a:moveTo>
                  <a:cubicBezTo>
                    <a:pt x="76" y="0"/>
                    <a:pt x="42" y="41"/>
                    <a:pt x="23" y="97"/>
                  </a:cubicBezTo>
                  <a:cubicBezTo>
                    <a:pt x="0" y="143"/>
                    <a:pt x="46" y="211"/>
                    <a:pt x="114" y="234"/>
                  </a:cubicBezTo>
                  <a:cubicBezTo>
                    <a:pt x="122" y="238"/>
                    <a:pt x="131" y="240"/>
                    <a:pt x="140" y="240"/>
                  </a:cubicBezTo>
                  <a:cubicBezTo>
                    <a:pt x="183" y="240"/>
                    <a:pt x="232" y="199"/>
                    <a:pt x="251" y="143"/>
                  </a:cubicBezTo>
                  <a:cubicBezTo>
                    <a:pt x="274" y="75"/>
                    <a:pt x="228" y="29"/>
                    <a:pt x="160" y="6"/>
                  </a:cubicBezTo>
                  <a:cubicBezTo>
                    <a:pt x="148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5786375" y="157085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5453125" y="1403075"/>
              <a:ext cx="6875" cy="6050"/>
            </a:xfrm>
            <a:custGeom>
              <a:avLst/>
              <a:gdLst/>
              <a:ahLst/>
              <a:cxnLst/>
              <a:rect l="l" t="t" r="r" b="b"/>
              <a:pathLst>
                <a:path w="275" h="242" extrusionOk="0">
                  <a:moveTo>
                    <a:pt x="124" y="1"/>
                  </a:moveTo>
                  <a:cubicBezTo>
                    <a:pt x="70" y="1"/>
                    <a:pt x="23" y="42"/>
                    <a:pt x="23" y="98"/>
                  </a:cubicBezTo>
                  <a:cubicBezTo>
                    <a:pt x="0" y="167"/>
                    <a:pt x="46" y="235"/>
                    <a:pt x="92" y="235"/>
                  </a:cubicBezTo>
                  <a:cubicBezTo>
                    <a:pt x="104" y="239"/>
                    <a:pt x="116" y="241"/>
                    <a:pt x="128" y="241"/>
                  </a:cubicBezTo>
                  <a:cubicBezTo>
                    <a:pt x="183" y="241"/>
                    <a:pt x="233" y="200"/>
                    <a:pt x="252" y="144"/>
                  </a:cubicBezTo>
                  <a:cubicBezTo>
                    <a:pt x="274" y="98"/>
                    <a:pt x="229" y="30"/>
                    <a:pt x="160" y="7"/>
                  </a:cubicBezTo>
                  <a:cubicBezTo>
                    <a:pt x="148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5689925" y="1594850"/>
              <a:ext cx="10300" cy="9075"/>
            </a:xfrm>
            <a:custGeom>
              <a:avLst/>
              <a:gdLst/>
              <a:ahLst/>
              <a:cxnLst/>
              <a:rect l="l" t="t" r="r" b="b"/>
              <a:pathLst>
                <a:path w="412" h="363" extrusionOk="0">
                  <a:moveTo>
                    <a:pt x="216" y="1"/>
                  </a:moveTo>
                  <a:cubicBezTo>
                    <a:pt x="138" y="1"/>
                    <a:pt x="66" y="63"/>
                    <a:pt x="47" y="142"/>
                  </a:cubicBezTo>
                  <a:cubicBezTo>
                    <a:pt x="1" y="233"/>
                    <a:pt x="69" y="325"/>
                    <a:pt x="161" y="347"/>
                  </a:cubicBezTo>
                  <a:cubicBezTo>
                    <a:pt x="181" y="358"/>
                    <a:pt x="202" y="362"/>
                    <a:pt x="223" y="362"/>
                  </a:cubicBezTo>
                  <a:cubicBezTo>
                    <a:pt x="298" y="362"/>
                    <a:pt x="371" y="305"/>
                    <a:pt x="389" y="233"/>
                  </a:cubicBezTo>
                  <a:cubicBezTo>
                    <a:pt x="412" y="142"/>
                    <a:pt x="343" y="28"/>
                    <a:pt x="252" y="5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5938150" y="1702675"/>
              <a:ext cx="8600" cy="4725"/>
            </a:xfrm>
            <a:custGeom>
              <a:avLst/>
              <a:gdLst/>
              <a:ahLst/>
              <a:cxnLst/>
              <a:rect l="l" t="t" r="r" b="b"/>
              <a:pathLst>
                <a:path w="344" h="18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lnTo>
                    <a:pt x="321" y="189"/>
                  </a:lnTo>
                  <a:cubicBezTo>
                    <a:pt x="343" y="120"/>
                    <a:pt x="275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5751575" y="1442450"/>
              <a:ext cx="6850" cy="5900"/>
            </a:xfrm>
            <a:custGeom>
              <a:avLst/>
              <a:gdLst/>
              <a:ahLst/>
              <a:cxnLst/>
              <a:rect l="l" t="t" r="r" b="b"/>
              <a:pathLst>
                <a:path w="274" h="236" extrusionOk="0">
                  <a:moveTo>
                    <a:pt x="134" y="1"/>
                  </a:moveTo>
                  <a:cubicBezTo>
                    <a:pt x="91" y="1"/>
                    <a:pt x="42" y="42"/>
                    <a:pt x="23" y="98"/>
                  </a:cubicBezTo>
                  <a:cubicBezTo>
                    <a:pt x="0" y="144"/>
                    <a:pt x="46" y="212"/>
                    <a:pt x="114" y="235"/>
                  </a:cubicBezTo>
                  <a:cubicBezTo>
                    <a:pt x="183" y="235"/>
                    <a:pt x="228" y="212"/>
                    <a:pt x="251" y="144"/>
                  </a:cubicBezTo>
                  <a:cubicBezTo>
                    <a:pt x="274" y="75"/>
                    <a:pt x="228" y="30"/>
                    <a:pt x="160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5511900" y="1395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80"/>
                    <a:pt x="115" y="280"/>
                  </a:cubicBezTo>
                  <a:cubicBezTo>
                    <a:pt x="131" y="284"/>
                    <a:pt x="146" y="286"/>
                    <a:pt x="161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2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5617475" y="1447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23" y="92"/>
                  </a:cubicBezTo>
                  <a:cubicBezTo>
                    <a:pt x="0" y="160"/>
                    <a:pt x="46" y="229"/>
                    <a:pt x="91" y="251"/>
                  </a:cubicBezTo>
                  <a:cubicBezTo>
                    <a:pt x="104" y="255"/>
                    <a:pt x="116" y="257"/>
                    <a:pt x="128" y="257"/>
                  </a:cubicBezTo>
                  <a:cubicBezTo>
                    <a:pt x="183" y="257"/>
                    <a:pt x="232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5462825" y="1391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4"/>
                  </a:cubicBezTo>
                  <a:cubicBezTo>
                    <a:pt x="1" y="183"/>
                    <a:pt x="46" y="251"/>
                    <a:pt x="115" y="274"/>
                  </a:cubicBezTo>
                  <a:cubicBezTo>
                    <a:pt x="131" y="278"/>
                    <a:pt x="146" y="280"/>
                    <a:pt x="161" y="280"/>
                  </a:cubicBezTo>
                  <a:cubicBezTo>
                    <a:pt x="229" y="280"/>
                    <a:pt x="278" y="239"/>
                    <a:pt x="297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6588125" y="1407075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1"/>
                    <a:pt x="137" y="303"/>
                  </a:cubicBezTo>
                  <a:cubicBezTo>
                    <a:pt x="149" y="307"/>
                    <a:pt x="161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2" y="121"/>
                    <a:pt x="297" y="29"/>
                    <a:pt x="205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6284525" y="990675"/>
              <a:ext cx="6325" cy="5875"/>
            </a:xfrm>
            <a:custGeom>
              <a:avLst/>
              <a:gdLst/>
              <a:ahLst/>
              <a:cxnLst/>
              <a:rect l="l" t="t" r="r" b="b"/>
              <a:pathLst>
                <a:path w="253" h="235" extrusionOk="0">
                  <a:moveTo>
                    <a:pt x="161" y="0"/>
                  </a:moveTo>
                  <a:cubicBezTo>
                    <a:pt x="92" y="0"/>
                    <a:pt x="24" y="23"/>
                    <a:pt x="24" y="91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05" y="233"/>
                    <a:pt x="117" y="234"/>
                    <a:pt x="130" y="234"/>
                  </a:cubicBezTo>
                  <a:cubicBezTo>
                    <a:pt x="184" y="234"/>
                    <a:pt x="233" y="197"/>
                    <a:pt x="252" y="160"/>
                  </a:cubicBezTo>
                  <a:cubicBezTo>
                    <a:pt x="252" y="91"/>
                    <a:pt x="229" y="23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5481650" y="153675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83" y="1"/>
                  </a:moveTo>
                  <a:cubicBezTo>
                    <a:pt x="115" y="1"/>
                    <a:pt x="46" y="24"/>
                    <a:pt x="24" y="92"/>
                  </a:cubicBezTo>
                  <a:cubicBezTo>
                    <a:pt x="1" y="161"/>
                    <a:pt x="46" y="229"/>
                    <a:pt x="115" y="252"/>
                  </a:cubicBezTo>
                  <a:cubicBezTo>
                    <a:pt x="127" y="256"/>
                    <a:pt x="139" y="258"/>
                    <a:pt x="151" y="258"/>
                  </a:cubicBezTo>
                  <a:cubicBezTo>
                    <a:pt x="206" y="258"/>
                    <a:pt x="256" y="217"/>
                    <a:pt x="275" y="161"/>
                  </a:cubicBezTo>
                  <a:cubicBezTo>
                    <a:pt x="297" y="92"/>
                    <a:pt x="252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6421500" y="11759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6" y="261"/>
                    <a:pt x="139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75"/>
                    <a:pt x="251" y="6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6331325" y="1109825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0"/>
                  </a:moveTo>
                  <a:cubicBezTo>
                    <a:pt x="138" y="0"/>
                    <a:pt x="66" y="62"/>
                    <a:pt x="46" y="142"/>
                  </a:cubicBezTo>
                  <a:cubicBezTo>
                    <a:pt x="1" y="256"/>
                    <a:pt x="69" y="347"/>
                    <a:pt x="183" y="393"/>
                  </a:cubicBezTo>
                  <a:cubicBezTo>
                    <a:pt x="195" y="396"/>
                    <a:pt x="207" y="397"/>
                    <a:pt x="219" y="397"/>
                  </a:cubicBezTo>
                  <a:cubicBezTo>
                    <a:pt x="302" y="397"/>
                    <a:pt x="392" y="332"/>
                    <a:pt x="411" y="233"/>
                  </a:cubicBezTo>
                  <a:cubicBezTo>
                    <a:pt x="434" y="142"/>
                    <a:pt x="366" y="27"/>
                    <a:pt x="275" y="5"/>
                  </a:cubicBezTo>
                  <a:cubicBezTo>
                    <a:pt x="260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6348450" y="10874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0" y="1"/>
                  </a:moveTo>
                  <a:cubicBezTo>
                    <a:pt x="62" y="1"/>
                    <a:pt x="23" y="27"/>
                    <a:pt x="23" y="78"/>
                  </a:cubicBezTo>
                  <a:cubicBezTo>
                    <a:pt x="0" y="146"/>
                    <a:pt x="46" y="215"/>
                    <a:pt x="92" y="215"/>
                  </a:cubicBezTo>
                  <a:cubicBezTo>
                    <a:pt x="104" y="219"/>
                    <a:pt x="117" y="221"/>
                    <a:pt x="129" y="221"/>
                  </a:cubicBezTo>
                  <a:cubicBezTo>
                    <a:pt x="183" y="221"/>
                    <a:pt x="229" y="184"/>
                    <a:pt x="229" y="146"/>
                  </a:cubicBezTo>
                  <a:cubicBezTo>
                    <a:pt x="251" y="78"/>
                    <a:pt x="206" y="9"/>
                    <a:pt x="160" y="9"/>
                  </a:cubicBezTo>
                  <a:cubicBezTo>
                    <a:pt x="143" y="4"/>
                    <a:pt x="126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6868875" y="1463050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1" y="0"/>
                  </a:moveTo>
                  <a:cubicBezTo>
                    <a:pt x="137" y="0"/>
                    <a:pt x="66" y="65"/>
                    <a:pt x="46" y="164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6"/>
                    <a:pt x="214" y="398"/>
                    <a:pt x="230" y="398"/>
                  </a:cubicBezTo>
                  <a:cubicBezTo>
                    <a:pt x="309" y="398"/>
                    <a:pt x="392" y="351"/>
                    <a:pt x="411" y="256"/>
                  </a:cubicBezTo>
                  <a:cubicBezTo>
                    <a:pt x="457" y="141"/>
                    <a:pt x="388" y="50"/>
                    <a:pt x="274" y="4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6204650" y="1726675"/>
              <a:ext cx="10875" cy="9375"/>
            </a:xfrm>
            <a:custGeom>
              <a:avLst/>
              <a:gdLst/>
              <a:ahLst/>
              <a:cxnLst/>
              <a:rect l="l" t="t" r="r" b="b"/>
              <a:pathLst>
                <a:path w="435" h="375" extrusionOk="0">
                  <a:moveTo>
                    <a:pt x="231" y="0"/>
                  </a:moveTo>
                  <a:cubicBezTo>
                    <a:pt x="137" y="0"/>
                    <a:pt x="66" y="62"/>
                    <a:pt x="46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9" y="312"/>
                    <a:pt x="388" y="233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6218350" y="14789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4" y="216"/>
                    <a:pt x="117" y="218"/>
                    <a:pt x="129" y="218"/>
                  </a:cubicBezTo>
                  <a:cubicBezTo>
                    <a:pt x="183" y="218"/>
                    <a:pt x="228" y="181"/>
                    <a:pt x="228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5850850" y="154692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0" y="347"/>
                  </a:cubicBezTo>
                  <a:cubicBezTo>
                    <a:pt x="176" y="351"/>
                    <a:pt x="191" y="353"/>
                    <a:pt x="206" y="353"/>
                  </a:cubicBezTo>
                  <a:cubicBezTo>
                    <a:pt x="280" y="353"/>
                    <a:pt x="347" y="305"/>
                    <a:pt x="366" y="210"/>
                  </a:cubicBezTo>
                  <a:cubicBezTo>
                    <a:pt x="389" y="119"/>
                    <a:pt x="343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5838300" y="15023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25" y="0"/>
                  </a:moveTo>
                  <a:cubicBezTo>
                    <a:pt x="76" y="0"/>
                    <a:pt x="42" y="38"/>
                    <a:pt x="23" y="75"/>
                  </a:cubicBezTo>
                  <a:cubicBezTo>
                    <a:pt x="1" y="143"/>
                    <a:pt x="46" y="189"/>
                    <a:pt x="92" y="212"/>
                  </a:cubicBezTo>
                  <a:cubicBezTo>
                    <a:pt x="160" y="212"/>
                    <a:pt x="206" y="189"/>
                    <a:pt x="229" y="121"/>
                  </a:cubicBezTo>
                  <a:cubicBezTo>
                    <a:pt x="252" y="75"/>
                    <a:pt x="206" y="6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6180675" y="74400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66"/>
                    <a:pt x="46" y="258"/>
                    <a:pt x="115" y="281"/>
                  </a:cubicBezTo>
                  <a:cubicBezTo>
                    <a:pt x="183" y="281"/>
                    <a:pt x="275" y="235"/>
                    <a:pt x="297" y="166"/>
                  </a:cubicBezTo>
                  <a:cubicBezTo>
                    <a:pt x="297" y="98"/>
                    <a:pt x="275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6165275" y="635000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0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30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6252575" y="125305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1" y="347"/>
                  </a:cubicBezTo>
                  <a:cubicBezTo>
                    <a:pt x="170" y="350"/>
                    <a:pt x="179" y="352"/>
                    <a:pt x="190" y="352"/>
                  </a:cubicBezTo>
                  <a:cubicBezTo>
                    <a:pt x="257" y="352"/>
                    <a:pt x="346" y="290"/>
                    <a:pt x="366" y="210"/>
                  </a:cubicBezTo>
                  <a:cubicBezTo>
                    <a:pt x="389" y="119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6334750" y="13768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7"/>
                    <a:pt x="46" y="235"/>
                    <a:pt x="115" y="258"/>
                  </a:cubicBezTo>
                  <a:cubicBezTo>
                    <a:pt x="183" y="258"/>
                    <a:pt x="252" y="235"/>
                    <a:pt x="252" y="167"/>
                  </a:cubicBezTo>
                  <a:cubicBezTo>
                    <a:pt x="274" y="98"/>
                    <a:pt x="229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6214925" y="1197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35"/>
                    <a:pt x="114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6338175" y="134720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1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8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6325050" y="13169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1" y="189"/>
                    <a:pt x="46" y="257"/>
                    <a:pt x="115" y="280"/>
                  </a:cubicBezTo>
                  <a:cubicBezTo>
                    <a:pt x="206" y="280"/>
                    <a:pt x="274" y="234"/>
                    <a:pt x="297" y="166"/>
                  </a:cubicBezTo>
                  <a:cubicBezTo>
                    <a:pt x="297" y="98"/>
                    <a:pt x="252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6260575" y="1249625"/>
              <a:ext cx="8575" cy="7700"/>
            </a:xfrm>
            <a:custGeom>
              <a:avLst/>
              <a:gdLst/>
              <a:ahLst/>
              <a:cxnLst/>
              <a:rect l="l" t="t" r="r" b="b"/>
              <a:pathLst>
                <a:path w="343" h="308" extrusionOk="0">
                  <a:moveTo>
                    <a:pt x="177" y="0"/>
                  </a:moveTo>
                  <a:cubicBezTo>
                    <a:pt x="114" y="0"/>
                    <a:pt x="43" y="60"/>
                    <a:pt x="23" y="119"/>
                  </a:cubicBezTo>
                  <a:cubicBezTo>
                    <a:pt x="0" y="210"/>
                    <a:pt x="46" y="302"/>
                    <a:pt x="137" y="302"/>
                  </a:cubicBezTo>
                  <a:cubicBezTo>
                    <a:pt x="153" y="306"/>
                    <a:pt x="169" y="307"/>
                    <a:pt x="183" y="307"/>
                  </a:cubicBezTo>
                  <a:cubicBezTo>
                    <a:pt x="251" y="307"/>
                    <a:pt x="301" y="267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5614625" y="837725"/>
              <a:ext cx="8000" cy="7575"/>
            </a:xfrm>
            <a:custGeom>
              <a:avLst/>
              <a:gdLst/>
              <a:ahLst/>
              <a:cxnLst/>
              <a:rect l="l" t="t" r="r" b="b"/>
              <a:pathLst>
                <a:path w="320" h="303" extrusionOk="0">
                  <a:moveTo>
                    <a:pt x="183" y="1"/>
                  </a:moveTo>
                  <a:cubicBezTo>
                    <a:pt x="114" y="1"/>
                    <a:pt x="46" y="47"/>
                    <a:pt x="23" y="115"/>
                  </a:cubicBezTo>
                  <a:cubicBezTo>
                    <a:pt x="0" y="184"/>
                    <a:pt x="46" y="275"/>
                    <a:pt x="114" y="298"/>
                  </a:cubicBezTo>
                  <a:cubicBezTo>
                    <a:pt x="126" y="301"/>
                    <a:pt x="138" y="302"/>
                    <a:pt x="150" y="302"/>
                  </a:cubicBezTo>
                  <a:cubicBezTo>
                    <a:pt x="223" y="302"/>
                    <a:pt x="277" y="243"/>
                    <a:pt x="297" y="184"/>
                  </a:cubicBezTo>
                  <a:cubicBezTo>
                    <a:pt x="320" y="115"/>
                    <a:pt x="274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5655700" y="1408000"/>
              <a:ext cx="11425" cy="10200"/>
            </a:xfrm>
            <a:custGeom>
              <a:avLst/>
              <a:gdLst/>
              <a:ahLst/>
              <a:cxnLst/>
              <a:rect l="l" t="t" r="r" b="b"/>
              <a:pathLst>
                <a:path w="457" h="408" extrusionOk="0">
                  <a:moveTo>
                    <a:pt x="202" y="1"/>
                  </a:moveTo>
                  <a:cubicBezTo>
                    <a:pt x="116" y="1"/>
                    <a:pt x="41" y="62"/>
                    <a:pt x="23" y="152"/>
                  </a:cubicBezTo>
                  <a:cubicBezTo>
                    <a:pt x="0" y="266"/>
                    <a:pt x="69" y="380"/>
                    <a:pt x="183" y="403"/>
                  </a:cubicBezTo>
                  <a:cubicBezTo>
                    <a:pt x="195" y="406"/>
                    <a:pt x="207" y="408"/>
                    <a:pt x="220" y="408"/>
                  </a:cubicBezTo>
                  <a:cubicBezTo>
                    <a:pt x="303" y="408"/>
                    <a:pt x="391" y="346"/>
                    <a:pt x="411" y="266"/>
                  </a:cubicBezTo>
                  <a:cubicBezTo>
                    <a:pt x="457" y="152"/>
                    <a:pt x="388" y="38"/>
                    <a:pt x="274" y="15"/>
                  </a:cubicBezTo>
                  <a:cubicBezTo>
                    <a:pt x="250" y="5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5660825" y="1394525"/>
              <a:ext cx="9175" cy="8300"/>
            </a:xfrm>
            <a:custGeom>
              <a:avLst/>
              <a:gdLst/>
              <a:ahLst/>
              <a:cxnLst/>
              <a:rect l="l" t="t" r="r" b="b"/>
              <a:pathLst>
                <a:path w="367" h="332" extrusionOk="0">
                  <a:moveTo>
                    <a:pt x="182" y="1"/>
                  </a:moveTo>
                  <a:cubicBezTo>
                    <a:pt x="109" y="1"/>
                    <a:pt x="43" y="45"/>
                    <a:pt x="24" y="121"/>
                  </a:cubicBezTo>
                  <a:cubicBezTo>
                    <a:pt x="1" y="212"/>
                    <a:pt x="47" y="303"/>
                    <a:pt x="138" y="326"/>
                  </a:cubicBezTo>
                  <a:cubicBezTo>
                    <a:pt x="154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5673950" y="1387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1"/>
                  </a:moveTo>
                  <a:cubicBezTo>
                    <a:pt x="115" y="1"/>
                    <a:pt x="24" y="46"/>
                    <a:pt x="1" y="115"/>
                  </a:cubicBezTo>
                  <a:cubicBezTo>
                    <a:pt x="1" y="183"/>
                    <a:pt x="47" y="274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8" y="115"/>
                    <a:pt x="252" y="23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5683650" y="1376425"/>
              <a:ext cx="8025" cy="7425"/>
            </a:xfrm>
            <a:custGeom>
              <a:avLst/>
              <a:gdLst/>
              <a:ahLst/>
              <a:cxnLst/>
              <a:rect l="l" t="t" r="r" b="b"/>
              <a:pathLst>
                <a:path w="321" h="297" extrusionOk="0">
                  <a:moveTo>
                    <a:pt x="184" y="0"/>
                  </a:moveTo>
                  <a:cubicBezTo>
                    <a:pt x="115" y="0"/>
                    <a:pt x="24" y="46"/>
                    <a:pt x="24" y="114"/>
                  </a:cubicBezTo>
                  <a:cubicBezTo>
                    <a:pt x="1" y="183"/>
                    <a:pt x="47" y="274"/>
                    <a:pt x="115" y="297"/>
                  </a:cubicBezTo>
                  <a:cubicBezTo>
                    <a:pt x="184" y="297"/>
                    <a:pt x="275" y="251"/>
                    <a:pt x="298" y="183"/>
                  </a:cubicBezTo>
                  <a:cubicBezTo>
                    <a:pt x="320" y="114"/>
                    <a:pt x="275" y="23"/>
                    <a:pt x="18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5882250" y="1540025"/>
              <a:ext cx="5725" cy="5475"/>
            </a:xfrm>
            <a:custGeom>
              <a:avLst/>
              <a:gdLst/>
              <a:ahLst/>
              <a:cxnLst/>
              <a:rect l="l" t="t" r="r" b="b"/>
              <a:pathLst>
                <a:path w="229" h="219" extrusionOk="0">
                  <a:moveTo>
                    <a:pt x="110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189"/>
                    <a:pt x="91" y="212"/>
                  </a:cubicBezTo>
                  <a:cubicBezTo>
                    <a:pt x="100" y="217"/>
                    <a:pt x="109" y="218"/>
                    <a:pt x="118" y="218"/>
                  </a:cubicBezTo>
                  <a:cubicBezTo>
                    <a:pt x="160" y="218"/>
                    <a:pt x="206" y="181"/>
                    <a:pt x="206" y="144"/>
                  </a:cubicBezTo>
                  <a:cubicBezTo>
                    <a:pt x="228" y="75"/>
                    <a:pt x="206" y="30"/>
                    <a:pt x="137" y="7"/>
                  </a:cubicBezTo>
                  <a:cubicBezTo>
                    <a:pt x="129" y="3"/>
                    <a:pt x="120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6095650" y="988850"/>
              <a:ext cx="8600" cy="7700"/>
            </a:xfrm>
            <a:custGeom>
              <a:avLst/>
              <a:gdLst/>
              <a:ahLst/>
              <a:cxnLst/>
              <a:rect l="l" t="t" r="r" b="b"/>
              <a:pathLst>
                <a:path w="344" h="308" extrusionOk="0">
                  <a:moveTo>
                    <a:pt x="178" y="0"/>
                  </a:moveTo>
                  <a:cubicBezTo>
                    <a:pt x="114" y="0"/>
                    <a:pt x="43" y="60"/>
                    <a:pt x="24" y="119"/>
                  </a:cubicBezTo>
                  <a:cubicBezTo>
                    <a:pt x="1" y="210"/>
                    <a:pt x="46" y="301"/>
                    <a:pt x="138" y="301"/>
                  </a:cubicBezTo>
                  <a:cubicBezTo>
                    <a:pt x="154" y="305"/>
                    <a:pt x="169" y="307"/>
                    <a:pt x="184" y="307"/>
                  </a:cubicBezTo>
                  <a:cubicBezTo>
                    <a:pt x="252" y="307"/>
                    <a:pt x="302" y="266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6099075" y="1000800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47" y="0"/>
                  </a:moveTo>
                  <a:cubicBezTo>
                    <a:pt x="92" y="0"/>
                    <a:pt x="42" y="41"/>
                    <a:pt x="24" y="97"/>
                  </a:cubicBezTo>
                  <a:cubicBezTo>
                    <a:pt x="1" y="166"/>
                    <a:pt x="46" y="234"/>
                    <a:pt x="115" y="234"/>
                  </a:cubicBezTo>
                  <a:cubicBezTo>
                    <a:pt x="127" y="238"/>
                    <a:pt x="139" y="240"/>
                    <a:pt x="151" y="240"/>
                  </a:cubicBezTo>
                  <a:cubicBezTo>
                    <a:pt x="205" y="240"/>
                    <a:pt x="252" y="199"/>
                    <a:pt x="252" y="143"/>
                  </a:cubicBezTo>
                  <a:cubicBezTo>
                    <a:pt x="275" y="97"/>
                    <a:pt x="229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6043725" y="1023400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14" y="1"/>
                  </a:moveTo>
                  <a:cubicBezTo>
                    <a:pt x="138" y="1"/>
                    <a:pt x="59" y="62"/>
                    <a:pt x="23" y="152"/>
                  </a:cubicBezTo>
                  <a:cubicBezTo>
                    <a:pt x="1" y="266"/>
                    <a:pt x="69" y="380"/>
                    <a:pt x="183" y="403"/>
                  </a:cubicBezTo>
                  <a:cubicBezTo>
                    <a:pt x="198" y="406"/>
                    <a:pt x="213" y="407"/>
                    <a:pt x="228" y="407"/>
                  </a:cubicBezTo>
                  <a:cubicBezTo>
                    <a:pt x="326" y="407"/>
                    <a:pt x="415" y="345"/>
                    <a:pt x="434" y="266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5" y="5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6072825" y="1003800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38" y="0"/>
                  </a:moveTo>
                  <a:cubicBezTo>
                    <a:pt x="69" y="0"/>
                    <a:pt x="24" y="23"/>
                    <a:pt x="1" y="91"/>
                  </a:cubicBezTo>
                  <a:cubicBezTo>
                    <a:pt x="1" y="137"/>
                    <a:pt x="24" y="206"/>
                    <a:pt x="92" y="228"/>
                  </a:cubicBezTo>
                  <a:cubicBezTo>
                    <a:pt x="138" y="228"/>
                    <a:pt x="206" y="206"/>
                    <a:pt x="206" y="137"/>
                  </a:cubicBezTo>
                  <a:cubicBezTo>
                    <a:pt x="229" y="91"/>
                    <a:pt x="206" y="23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6714225" y="1160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5" y="0"/>
                  </a:moveTo>
                  <a:cubicBezTo>
                    <a:pt x="85" y="0"/>
                    <a:pt x="23" y="41"/>
                    <a:pt x="23" y="98"/>
                  </a:cubicBezTo>
                  <a:cubicBezTo>
                    <a:pt x="0" y="166"/>
                    <a:pt x="46" y="257"/>
                    <a:pt x="115" y="257"/>
                  </a:cubicBezTo>
                  <a:cubicBezTo>
                    <a:pt x="127" y="261"/>
                    <a:pt x="140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98"/>
                    <a:pt x="251" y="6"/>
                    <a:pt x="183" y="6"/>
                  </a:cubicBezTo>
                  <a:cubicBezTo>
                    <a:pt x="171" y="2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6736475" y="112802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1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5535875" y="183702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49" y="0"/>
                  </a:moveTo>
                  <a:cubicBezTo>
                    <a:pt x="101" y="0"/>
                    <a:pt x="56" y="38"/>
                    <a:pt x="23" y="87"/>
                  </a:cubicBezTo>
                  <a:cubicBezTo>
                    <a:pt x="0" y="156"/>
                    <a:pt x="23" y="224"/>
                    <a:pt x="91" y="270"/>
                  </a:cubicBezTo>
                  <a:cubicBezTo>
                    <a:pt x="109" y="276"/>
                    <a:pt x="127" y="278"/>
                    <a:pt x="146" y="278"/>
                  </a:cubicBezTo>
                  <a:cubicBezTo>
                    <a:pt x="201" y="278"/>
                    <a:pt x="257" y="253"/>
                    <a:pt x="274" y="201"/>
                  </a:cubicBezTo>
                  <a:cubicBezTo>
                    <a:pt x="320" y="133"/>
                    <a:pt x="274" y="42"/>
                    <a:pt x="206" y="19"/>
                  </a:cubicBezTo>
                  <a:cubicBezTo>
                    <a:pt x="186" y="6"/>
                    <a:pt x="167" y="0"/>
                    <a:pt x="14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5753275" y="180757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28" y="1"/>
                  </a:moveTo>
                  <a:cubicBezTo>
                    <a:pt x="160" y="1"/>
                    <a:pt x="93" y="47"/>
                    <a:pt x="46" y="124"/>
                  </a:cubicBezTo>
                  <a:cubicBezTo>
                    <a:pt x="1" y="215"/>
                    <a:pt x="46" y="352"/>
                    <a:pt x="160" y="398"/>
                  </a:cubicBezTo>
                  <a:cubicBezTo>
                    <a:pt x="185" y="410"/>
                    <a:pt x="211" y="416"/>
                    <a:pt x="237" y="416"/>
                  </a:cubicBezTo>
                  <a:cubicBezTo>
                    <a:pt x="310" y="416"/>
                    <a:pt x="384" y="374"/>
                    <a:pt x="434" y="307"/>
                  </a:cubicBezTo>
                  <a:cubicBezTo>
                    <a:pt x="480" y="193"/>
                    <a:pt x="434" y="78"/>
                    <a:pt x="320" y="33"/>
                  </a:cubicBezTo>
                  <a:cubicBezTo>
                    <a:pt x="291" y="11"/>
                    <a:pt x="259" y="1"/>
                    <a:pt x="2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5846850" y="19608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5" y="1"/>
                  </a:moveTo>
                  <a:cubicBezTo>
                    <a:pt x="125" y="1"/>
                    <a:pt x="57" y="38"/>
                    <a:pt x="24" y="87"/>
                  </a:cubicBezTo>
                  <a:cubicBezTo>
                    <a:pt x="1" y="179"/>
                    <a:pt x="24" y="293"/>
                    <a:pt x="115" y="338"/>
                  </a:cubicBezTo>
                  <a:cubicBezTo>
                    <a:pt x="137" y="344"/>
                    <a:pt x="158" y="347"/>
                    <a:pt x="179" y="347"/>
                  </a:cubicBezTo>
                  <a:cubicBezTo>
                    <a:pt x="247" y="347"/>
                    <a:pt x="308" y="317"/>
                    <a:pt x="343" y="247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6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5853150" y="1946600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23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5867400" y="195685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76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1" y="179"/>
                    <a:pt x="23" y="270"/>
                    <a:pt x="115" y="293"/>
                  </a:cubicBezTo>
                  <a:cubicBezTo>
                    <a:pt x="138" y="308"/>
                    <a:pt x="163" y="316"/>
                    <a:pt x="188" y="316"/>
                  </a:cubicBezTo>
                  <a:cubicBezTo>
                    <a:pt x="239" y="316"/>
                    <a:pt x="290" y="285"/>
                    <a:pt x="320" y="225"/>
                  </a:cubicBezTo>
                  <a:cubicBezTo>
                    <a:pt x="366" y="156"/>
                    <a:pt x="320" y="65"/>
                    <a:pt x="252" y="19"/>
                  </a:cubicBezTo>
                  <a:cubicBezTo>
                    <a:pt x="226" y="6"/>
                    <a:pt x="201" y="1"/>
                    <a:pt x="17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6384975" y="191692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9" y="0"/>
                  </a:moveTo>
                  <a:cubicBezTo>
                    <a:pt x="135" y="0"/>
                    <a:pt x="79" y="38"/>
                    <a:pt x="46" y="87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6" y="343"/>
                    <a:pt x="159" y="346"/>
                    <a:pt x="181" y="346"/>
                  </a:cubicBezTo>
                  <a:cubicBezTo>
                    <a:pt x="254" y="346"/>
                    <a:pt x="325" y="316"/>
                    <a:pt x="343" y="247"/>
                  </a:cubicBezTo>
                  <a:cubicBezTo>
                    <a:pt x="388" y="155"/>
                    <a:pt x="365" y="64"/>
                    <a:pt x="274" y="18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5665975" y="1677500"/>
              <a:ext cx="7450" cy="6150"/>
            </a:xfrm>
            <a:custGeom>
              <a:avLst/>
              <a:gdLst/>
              <a:ahLst/>
              <a:cxnLst/>
              <a:rect l="l" t="t" r="r" b="b"/>
              <a:pathLst>
                <a:path w="298" h="246" extrusionOk="0">
                  <a:moveTo>
                    <a:pt x="155" y="0"/>
                  </a:moveTo>
                  <a:cubicBezTo>
                    <a:pt x="106" y="0"/>
                    <a:pt x="63" y="26"/>
                    <a:pt x="46" y="77"/>
                  </a:cubicBezTo>
                  <a:cubicBezTo>
                    <a:pt x="0" y="123"/>
                    <a:pt x="23" y="191"/>
                    <a:pt x="92" y="237"/>
                  </a:cubicBezTo>
                  <a:cubicBezTo>
                    <a:pt x="109" y="243"/>
                    <a:pt x="126" y="246"/>
                    <a:pt x="142" y="246"/>
                  </a:cubicBezTo>
                  <a:cubicBezTo>
                    <a:pt x="191" y="246"/>
                    <a:pt x="234" y="220"/>
                    <a:pt x="251" y="169"/>
                  </a:cubicBezTo>
                  <a:cubicBezTo>
                    <a:pt x="297" y="123"/>
                    <a:pt x="251" y="32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5416600" y="179195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68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1" y="156"/>
                    <a:pt x="23" y="224"/>
                    <a:pt x="92" y="270"/>
                  </a:cubicBezTo>
                  <a:cubicBezTo>
                    <a:pt x="109" y="275"/>
                    <a:pt x="128" y="278"/>
                    <a:pt x="146" y="278"/>
                  </a:cubicBezTo>
                  <a:cubicBezTo>
                    <a:pt x="202" y="278"/>
                    <a:pt x="257" y="253"/>
                    <a:pt x="275" y="201"/>
                  </a:cubicBezTo>
                  <a:cubicBezTo>
                    <a:pt x="320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5527300" y="16230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0"/>
                  </a:moveTo>
                  <a:cubicBezTo>
                    <a:pt x="162" y="0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8" y="396"/>
                    <a:pt x="199" y="401"/>
                    <a:pt x="228" y="401"/>
                  </a:cubicBezTo>
                  <a:cubicBezTo>
                    <a:pt x="308" y="401"/>
                    <a:pt x="378" y="359"/>
                    <a:pt x="412" y="292"/>
                  </a:cubicBezTo>
                  <a:cubicBezTo>
                    <a:pt x="457" y="178"/>
                    <a:pt x="412" y="64"/>
                    <a:pt x="320" y="18"/>
                  </a:cubicBezTo>
                  <a:cubicBezTo>
                    <a:pt x="296" y="6"/>
                    <a:pt x="268" y="0"/>
                    <a:pt x="24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5461675" y="1860425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178"/>
                    <a:pt x="47" y="293"/>
                    <a:pt x="138" y="338"/>
                  </a:cubicBezTo>
                  <a:cubicBezTo>
                    <a:pt x="162" y="350"/>
                    <a:pt x="188" y="356"/>
                    <a:pt x="214" y="356"/>
                  </a:cubicBezTo>
                  <a:cubicBezTo>
                    <a:pt x="284" y="356"/>
                    <a:pt x="349" y="314"/>
                    <a:pt x="366" y="247"/>
                  </a:cubicBezTo>
                  <a:cubicBezTo>
                    <a:pt x="412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5465675" y="18130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46" y="338"/>
                    <a:pt x="138" y="383"/>
                  </a:cubicBezTo>
                  <a:cubicBezTo>
                    <a:pt x="162" y="396"/>
                    <a:pt x="190" y="401"/>
                    <a:pt x="218" y="401"/>
                  </a:cubicBezTo>
                  <a:cubicBezTo>
                    <a:pt x="296" y="401"/>
                    <a:pt x="378" y="359"/>
                    <a:pt x="411" y="292"/>
                  </a:cubicBezTo>
                  <a:cubicBezTo>
                    <a:pt x="457" y="178"/>
                    <a:pt x="411" y="64"/>
                    <a:pt x="320" y="18"/>
                  </a:cubicBezTo>
                  <a:cubicBezTo>
                    <a:pt x="290" y="6"/>
                    <a:pt x="259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5555275" y="17558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2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8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1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51" y="24"/>
                  </a:cubicBezTo>
                  <a:cubicBezTo>
                    <a:pt x="228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5503900" y="16395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86" y="1"/>
                  </a:moveTo>
                  <a:cubicBezTo>
                    <a:pt x="125" y="1"/>
                    <a:pt x="57" y="38"/>
                    <a:pt x="24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38" y="331"/>
                    <a:pt x="166" y="339"/>
                    <a:pt x="195" y="339"/>
                  </a:cubicBezTo>
                  <a:cubicBezTo>
                    <a:pt x="25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52" y="19"/>
                  </a:cubicBezTo>
                  <a:cubicBezTo>
                    <a:pt x="233" y="7"/>
                    <a:pt x="210" y="1"/>
                    <a:pt x="18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5700775" y="1631850"/>
              <a:ext cx="7450" cy="6525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55" y="0"/>
                  </a:moveTo>
                  <a:cubicBezTo>
                    <a:pt x="105" y="0"/>
                    <a:pt x="58" y="26"/>
                    <a:pt x="23" y="77"/>
                  </a:cubicBezTo>
                  <a:cubicBezTo>
                    <a:pt x="1" y="146"/>
                    <a:pt x="23" y="214"/>
                    <a:pt x="92" y="237"/>
                  </a:cubicBezTo>
                  <a:cubicBezTo>
                    <a:pt x="116" y="253"/>
                    <a:pt x="140" y="261"/>
                    <a:pt x="163" y="261"/>
                  </a:cubicBezTo>
                  <a:cubicBezTo>
                    <a:pt x="203" y="261"/>
                    <a:pt x="237" y="236"/>
                    <a:pt x="252" y="191"/>
                  </a:cubicBezTo>
                  <a:cubicBezTo>
                    <a:pt x="297" y="123"/>
                    <a:pt x="275" y="54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5455400" y="169827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07" y="0"/>
                  </a:moveTo>
                  <a:cubicBezTo>
                    <a:pt x="141" y="0"/>
                    <a:pt x="78" y="36"/>
                    <a:pt x="46" y="114"/>
                  </a:cubicBezTo>
                  <a:cubicBezTo>
                    <a:pt x="1" y="205"/>
                    <a:pt x="46" y="319"/>
                    <a:pt x="138" y="365"/>
                  </a:cubicBezTo>
                  <a:cubicBezTo>
                    <a:pt x="162" y="377"/>
                    <a:pt x="188" y="383"/>
                    <a:pt x="214" y="383"/>
                  </a:cubicBezTo>
                  <a:cubicBezTo>
                    <a:pt x="285" y="383"/>
                    <a:pt x="355" y="340"/>
                    <a:pt x="389" y="273"/>
                  </a:cubicBezTo>
                  <a:cubicBezTo>
                    <a:pt x="434" y="182"/>
                    <a:pt x="412" y="68"/>
                    <a:pt x="298" y="22"/>
                  </a:cubicBezTo>
                  <a:cubicBezTo>
                    <a:pt x="269" y="8"/>
                    <a:pt x="237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5660275" y="1668550"/>
              <a:ext cx="8000" cy="7125"/>
            </a:xfrm>
            <a:custGeom>
              <a:avLst/>
              <a:gdLst/>
              <a:ahLst/>
              <a:cxnLst/>
              <a:rect l="l" t="t" r="r" b="b"/>
              <a:pathLst>
                <a:path w="320" h="285" extrusionOk="0">
                  <a:moveTo>
                    <a:pt x="150" y="1"/>
                  </a:moveTo>
                  <a:cubicBezTo>
                    <a:pt x="101" y="1"/>
                    <a:pt x="52" y="26"/>
                    <a:pt x="23" y="70"/>
                  </a:cubicBezTo>
                  <a:cubicBezTo>
                    <a:pt x="0" y="161"/>
                    <a:pt x="23" y="230"/>
                    <a:pt x="91" y="275"/>
                  </a:cubicBezTo>
                  <a:cubicBezTo>
                    <a:pt x="108" y="281"/>
                    <a:pt x="127" y="284"/>
                    <a:pt x="146" y="284"/>
                  </a:cubicBezTo>
                  <a:cubicBezTo>
                    <a:pt x="203" y="284"/>
                    <a:pt x="263" y="258"/>
                    <a:pt x="297" y="207"/>
                  </a:cubicBezTo>
                  <a:cubicBezTo>
                    <a:pt x="320" y="139"/>
                    <a:pt x="297" y="47"/>
                    <a:pt x="228" y="24"/>
                  </a:cubicBezTo>
                  <a:cubicBezTo>
                    <a:pt x="204" y="8"/>
                    <a:pt x="177" y="1"/>
                    <a:pt x="15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6747325" y="1892825"/>
              <a:ext cx="10850" cy="9175"/>
            </a:xfrm>
            <a:custGeom>
              <a:avLst/>
              <a:gdLst/>
              <a:ahLst/>
              <a:cxnLst/>
              <a:rect l="l" t="t" r="r" b="b"/>
              <a:pathLst>
                <a:path w="434" h="367" extrusionOk="0">
                  <a:moveTo>
                    <a:pt x="201" y="1"/>
                  </a:moveTo>
                  <a:cubicBezTo>
                    <a:pt x="137" y="1"/>
                    <a:pt x="76" y="31"/>
                    <a:pt x="46" y="92"/>
                  </a:cubicBezTo>
                  <a:cubicBezTo>
                    <a:pt x="0" y="184"/>
                    <a:pt x="23" y="298"/>
                    <a:pt x="137" y="343"/>
                  </a:cubicBezTo>
                  <a:cubicBezTo>
                    <a:pt x="168" y="358"/>
                    <a:pt x="201" y="366"/>
                    <a:pt x="233" y="366"/>
                  </a:cubicBezTo>
                  <a:cubicBezTo>
                    <a:pt x="297" y="366"/>
                    <a:pt x="358" y="336"/>
                    <a:pt x="388" y="275"/>
                  </a:cubicBezTo>
                  <a:cubicBezTo>
                    <a:pt x="434" y="161"/>
                    <a:pt x="388" y="69"/>
                    <a:pt x="297" y="24"/>
                  </a:cubicBezTo>
                  <a:cubicBezTo>
                    <a:pt x="267" y="9"/>
                    <a:pt x="234" y="1"/>
                    <a:pt x="2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5404050" y="1840450"/>
              <a:ext cx="12000" cy="10175"/>
            </a:xfrm>
            <a:custGeom>
              <a:avLst/>
              <a:gdLst/>
              <a:ahLst/>
              <a:cxnLst/>
              <a:rect l="l" t="t" r="r" b="b"/>
              <a:pathLst>
                <a:path w="480" h="407" extrusionOk="0">
                  <a:moveTo>
                    <a:pt x="252" y="1"/>
                  </a:moveTo>
                  <a:cubicBezTo>
                    <a:pt x="171" y="1"/>
                    <a:pt x="96" y="43"/>
                    <a:pt x="46" y="110"/>
                  </a:cubicBezTo>
                  <a:cubicBezTo>
                    <a:pt x="0" y="224"/>
                    <a:pt x="46" y="338"/>
                    <a:pt x="160" y="384"/>
                  </a:cubicBezTo>
                  <a:cubicBezTo>
                    <a:pt x="189" y="398"/>
                    <a:pt x="223" y="406"/>
                    <a:pt x="256" y="406"/>
                  </a:cubicBezTo>
                  <a:cubicBezTo>
                    <a:pt x="329" y="406"/>
                    <a:pt x="403" y="371"/>
                    <a:pt x="434" y="293"/>
                  </a:cubicBezTo>
                  <a:cubicBezTo>
                    <a:pt x="480" y="201"/>
                    <a:pt x="434" y="64"/>
                    <a:pt x="343" y="19"/>
                  </a:cubicBezTo>
                  <a:cubicBezTo>
                    <a:pt x="312" y="7"/>
                    <a:pt x="282" y="1"/>
                    <a:pt x="2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5437725" y="1862025"/>
              <a:ext cx="8000" cy="5725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127" y="0"/>
                  </a:moveTo>
                  <a:cubicBezTo>
                    <a:pt x="71" y="0"/>
                    <a:pt x="15" y="31"/>
                    <a:pt x="0" y="92"/>
                  </a:cubicBezTo>
                  <a:lnTo>
                    <a:pt x="297" y="229"/>
                  </a:lnTo>
                  <a:cubicBezTo>
                    <a:pt x="320" y="160"/>
                    <a:pt x="297" y="46"/>
                    <a:pt x="206" y="23"/>
                  </a:cubicBezTo>
                  <a:cubicBezTo>
                    <a:pt x="183" y="8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5393200" y="1309200"/>
              <a:ext cx="10300" cy="9250"/>
            </a:xfrm>
            <a:custGeom>
              <a:avLst/>
              <a:gdLst/>
              <a:ahLst/>
              <a:cxnLst/>
              <a:rect l="l" t="t" r="r" b="b"/>
              <a:pathLst>
                <a:path w="412" h="370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59" y="366"/>
                    <a:pt x="181" y="369"/>
                    <a:pt x="202" y="369"/>
                  </a:cubicBezTo>
                  <a:cubicBezTo>
                    <a:pt x="270" y="369"/>
                    <a:pt x="331" y="339"/>
                    <a:pt x="366" y="270"/>
                  </a:cubicBezTo>
                  <a:cubicBezTo>
                    <a:pt x="412" y="178"/>
                    <a:pt x="389" y="64"/>
                    <a:pt x="298" y="18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5412600" y="1296075"/>
              <a:ext cx="10875" cy="9250"/>
            </a:xfrm>
            <a:custGeom>
              <a:avLst/>
              <a:gdLst/>
              <a:ahLst/>
              <a:cxnLst/>
              <a:rect l="l" t="t" r="r" b="b"/>
              <a:pathLst>
                <a:path w="435" h="370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59" y="366"/>
                    <a:pt x="182" y="369"/>
                    <a:pt x="205" y="369"/>
                  </a:cubicBezTo>
                  <a:cubicBezTo>
                    <a:pt x="279" y="369"/>
                    <a:pt x="354" y="339"/>
                    <a:pt x="389" y="270"/>
                  </a:cubicBezTo>
                  <a:cubicBezTo>
                    <a:pt x="435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5279075" y="14230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0"/>
                  </a:moveTo>
                  <a:cubicBezTo>
                    <a:pt x="118" y="0"/>
                    <a:pt x="58" y="26"/>
                    <a:pt x="24" y="77"/>
                  </a:cubicBezTo>
                  <a:cubicBezTo>
                    <a:pt x="1" y="168"/>
                    <a:pt x="24" y="260"/>
                    <a:pt x="92" y="283"/>
                  </a:cubicBezTo>
                  <a:cubicBezTo>
                    <a:pt x="122" y="298"/>
                    <a:pt x="153" y="305"/>
                    <a:pt x="181" y="305"/>
                  </a:cubicBezTo>
                  <a:cubicBezTo>
                    <a:pt x="237" y="305"/>
                    <a:pt x="282" y="275"/>
                    <a:pt x="297" y="214"/>
                  </a:cubicBezTo>
                  <a:cubicBezTo>
                    <a:pt x="343" y="146"/>
                    <a:pt x="297" y="54"/>
                    <a:pt x="229" y="9"/>
                  </a:cubicBezTo>
                  <a:cubicBezTo>
                    <a:pt x="212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5434300" y="12404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40" y="0"/>
                    <a:pt x="80" y="26"/>
                    <a:pt x="46" y="77"/>
                  </a:cubicBezTo>
                  <a:cubicBezTo>
                    <a:pt x="0" y="168"/>
                    <a:pt x="46" y="260"/>
                    <a:pt x="114" y="305"/>
                  </a:cubicBezTo>
                  <a:cubicBezTo>
                    <a:pt x="131" y="311"/>
                    <a:pt x="149" y="314"/>
                    <a:pt x="169" y="314"/>
                  </a:cubicBezTo>
                  <a:cubicBezTo>
                    <a:pt x="232" y="314"/>
                    <a:pt x="302" y="284"/>
                    <a:pt x="320" y="214"/>
                  </a:cubicBezTo>
                  <a:cubicBezTo>
                    <a:pt x="365" y="146"/>
                    <a:pt x="320" y="54"/>
                    <a:pt x="251" y="9"/>
                  </a:cubicBezTo>
                  <a:cubicBezTo>
                    <a:pt x="234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5283075" y="16744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9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74" y="398"/>
                    <a:pt x="210" y="406"/>
                    <a:pt x="244" y="406"/>
                  </a:cubicBezTo>
                  <a:cubicBezTo>
                    <a:pt x="317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96" y="6"/>
                    <a:pt x="268" y="1"/>
                    <a:pt x="23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5496500" y="14918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7" y="1"/>
                    <a:pt x="79" y="43"/>
                    <a:pt x="46" y="110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5" y="247"/>
                  </a:cubicBezTo>
                  <a:cubicBezTo>
                    <a:pt x="411" y="156"/>
                    <a:pt x="365" y="64"/>
                    <a:pt x="274" y="19"/>
                  </a:cubicBezTo>
                  <a:cubicBezTo>
                    <a:pt x="250" y="6"/>
                    <a:pt x="225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5640875" y="1408500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5762400" y="13448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35" y="0"/>
                    <a:pt x="64" y="30"/>
                    <a:pt x="46" y="100"/>
                  </a:cubicBezTo>
                  <a:cubicBezTo>
                    <a:pt x="1" y="168"/>
                    <a:pt x="24" y="283"/>
                    <a:pt x="115" y="305"/>
                  </a:cubicBezTo>
                  <a:cubicBezTo>
                    <a:pt x="140" y="318"/>
                    <a:pt x="166" y="324"/>
                    <a:pt x="190" y="324"/>
                  </a:cubicBezTo>
                  <a:cubicBezTo>
                    <a:pt x="254" y="324"/>
                    <a:pt x="310" y="286"/>
                    <a:pt x="343" y="237"/>
                  </a:cubicBezTo>
                  <a:cubicBezTo>
                    <a:pt x="366" y="146"/>
                    <a:pt x="343" y="54"/>
                    <a:pt x="252" y="9"/>
                  </a:cubicBezTo>
                  <a:cubicBezTo>
                    <a:pt x="236" y="3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5733875" y="13577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66" y="398"/>
                    <a:pt x="200" y="406"/>
                    <a:pt x="234" y="406"/>
                  </a:cubicBezTo>
                  <a:cubicBezTo>
                    <a:pt x="306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89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5775525" y="1357000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29" y="0"/>
                  </a:moveTo>
                  <a:cubicBezTo>
                    <a:pt x="95" y="0"/>
                    <a:pt x="61" y="25"/>
                    <a:pt x="46" y="69"/>
                  </a:cubicBezTo>
                  <a:cubicBezTo>
                    <a:pt x="1" y="115"/>
                    <a:pt x="24" y="184"/>
                    <a:pt x="92" y="229"/>
                  </a:cubicBezTo>
                  <a:cubicBezTo>
                    <a:pt x="103" y="235"/>
                    <a:pt x="116" y="238"/>
                    <a:pt x="130" y="238"/>
                  </a:cubicBezTo>
                  <a:cubicBezTo>
                    <a:pt x="171" y="238"/>
                    <a:pt x="218" y="212"/>
                    <a:pt x="252" y="161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8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5747000" y="1368775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1" y="146"/>
                    <a:pt x="46" y="238"/>
                    <a:pt x="115" y="260"/>
                  </a:cubicBezTo>
                  <a:cubicBezTo>
                    <a:pt x="134" y="273"/>
                    <a:pt x="153" y="279"/>
                    <a:pt x="172" y="279"/>
                  </a:cubicBezTo>
                  <a:cubicBezTo>
                    <a:pt x="220" y="279"/>
                    <a:pt x="264" y="241"/>
                    <a:pt x="297" y="192"/>
                  </a:cubicBezTo>
                  <a:cubicBezTo>
                    <a:pt x="320" y="123"/>
                    <a:pt x="297" y="55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5304750" y="1697675"/>
              <a:ext cx="10300" cy="9025"/>
            </a:xfrm>
            <a:custGeom>
              <a:avLst/>
              <a:gdLst/>
              <a:ahLst/>
              <a:cxnLst/>
              <a:rect l="l" t="t" r="r" b="b"/>
              <a:pathLst>
                <a:path w="412" h="361" extrusionOk="0">
                  <a:moveTo>
                    <a:pt x="180" y="1"/>
                  </a:moveTo>
                  <a:cubicBezTo>
                    <a:pt x="118" y="1"/>
                    <a:pt x="62" y="31"/>
                    <a:pt x="47" y="92"/>
                  </a:cubicBezTo>
                  <a:cubicBezTo>
                    <a:pt x="1" y="183"/>
                    <a:pt x="24" y="297"/>
                    <a:pt x="115" y="343"/>
                  </a:cubicBezTo>
                  <a:cubicBezTo>
                    <a:pt x="139" y="355"/>
                    <a:pt x="166" y="361"/>
                    <a:pt x="192" y="361"/>
                  </a:cubicBezTo>
                  <a:cubicBezTo>
                    <a:pt x="263" y="361"/>
                    <a:pt x="333" y="319"/>
                    <a:pt x="366" y="252"/>
                  </a:cubicBezTo>
                  <a:cubicBezTo>
                    <a:pt x="412" y="160"/>
                    <a:pt x="366" y="69"/>
                    <a:pt x="275" y="23"/>
                  </a:cubicBezTo>
                  <a:cubicBezTo>
                    <a:pt x="244" y="8"/>
                    <a:pt x="211" y="1"/>
                    <a:pt x="18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5763550" y="1498550"/>
              <a:ext cx="11425" cy="9950"/>
            </a:xfrm>
            <a:custGeom>
              <a:avLst/>
              <a:gdLst/>
              <a:ahLst/>
              <a:cxnLst/>
              <a:rect l="l" t="t" r="r" b="b"/>
              <a:pathLst>
                <a:path w="457" h="398" extrusionOk="0">
                  <a:moveTo>
                    <a:pt x="214" y="0"/>
                  </a:moveTo>
                  <a:cubicBezTo>
                    <a:pt x="140" y="0"/>
                    <a:pt x="77" y="36"/>
                    <a:pt x="46" y="114"/>
                  </a:cubicBezTo>
                  <a:cubicBezTo>
                    <a:pt x="0" y="205"/>
                    <a:pt x="46" y="319"/>
                    <a:pt x="137" y="365"/>
                  </a:cubicBezTo>
                  <a:cubicBezTo>
                    <a:pt x="167" y="387"/>
                    <a:pt x="201" y="397"/>
                    <a:pt x="235" y="397"/>
                  </a:cubicBezTo>
                  <a:cubicBezTo>
                    <a:pt x="307" y="397"/>
                    <a:pt x="380" y="351"/>
                    <a:pt x="411" y="274"/>
                  </a:cubicBezTo>
                  <a:cubicBezTo>
                    <a:pt x="457" y="182"/>
                    <a:pt x="411" y="68"/>
                    <a:pt x="320" y="22"/>
                  </a:cubicBezTo>
                  <a:cubicBezTo>
                    <a:pt x="284" y="8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5637450" y="1448650"/>
              <a:ext cx="5725" cy="5050"/>
            </a:xfrm>
            <a:custGeom>
              <a:avLst/>
              <a:gdLst/>
              <a:ahLst/>
              <a:cxnLst/>
              <a:rect l="l" t="t" r="r" b="b"/>
              <a:pathLst>
                <a:path w="229" h="202" extrusionOk="0">
                  <a:moveTo>
                    <a:pt x="120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70"/>
                    <a:pt x="69" y="192"/>
                  </a:cubicBezTo>
                  <a:cubicBezTo>
                    <a:pt x="81" y="199"/>
                    <a:pt x="95" y="201"/>
                    <a:pt x="109" y="201"/>
                  </a:cubicBezTo>
                  <a:cubicBezTo>
                    <a:pt x="148" y="201"/>
                    <a:pt x="189" y="180"/>
                    <a:pt x="205" y="147"/>
                  </a:cubicBezTo>
                  <a:cubicBezTo>
                    <a:pt x="228" y="101"/>
                    <a:pt x="205" y="33"/>
                    <a:pt x="160" y="10"/>
                  </a:cubicBezTo>
                  <a:cubicBezTo>
                    <a:pt x="148" y="4"/>
                    <a:pt x="134" y="1"/>
                    <a:pt x="1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5318450" y="1533125"/>
              <a:ext cx="8600" cy="7850"/>
            </a:xfrm>
            <a:custGeom>
              <a:avLst/>
              <a:gdLst/>
              <a:ahLst/>
              <a:cxnLst/>
              <a:rect l="l" t="t" r="r" b="b"/>
              <a:pathLst>
                <a:path w="344" h="314" extrusionOk="0">
                  <a:moveTo>
                    <a:pt x="188" y="1"/>
                  </a:moveTo>
                  <a:cubicBezTo>
                    <a:pt x="120" y="1"/>
                    <a:pt x="58" y="31"/>
                    <a:pt x="24" y="100"/>
                  </a:cubicBezTo>
                  <a:cubicBezTo>
                    <a:pt x="1" y="169"/>
                    <a:pt x="24" y="260"/>
                    <a:pt x="115" y="306"/>
                  </a:cubicBezTo>
                  <a:cubicBezTo>
                    <a:pt x="131" y="311"/>
                    <a:pt x="148" y="314"/>
                    <a:pt x="166" y="314"/>
                  </a:cubicBezTo>
                  <a:cubicBezTo>
                    <a:pt x="224" y="314"/>
                    <a:pt x="285" y="284"/>
                    <a:pt x="320" y="214"/>
                  </a:cubicBezTo>
                  <a:cubicBezTo>
                    <a:pt x="343" y="146"/>
                    <a:pt x="320" y="55"/>
                    <a:pt x="252" y="9"/>
                  </a:cubicBezTo>
                  <a:cubicBezTo>
                    <a:pt x="230" y="4"/>
                    <a:pt x="209" y="1"/>
                    <a:pt x="1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5992950" y="1251800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83"/>
                  </a:cubicBezTo>
                  <a:cubicBezTo>
                    <a:pt x="133" y="296"/>
                    <a:pt x="154" y="301"/>
                    <a:pt x="176" y="301"/>
                  </a:cubicBezTo>
                  <a:cubicBezTo>
                    <a:pt x="230" y="301"/>
                    <a:pt x="287" y="264"/>
                    <a:pt x="320" y="215"/>
                  </a:cubicBezTo>
                  <a:cubicBezTo>
                    <a:pt x="343" y="146"/>
                    <a:pt x="320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5697350" y="1384525"/>
              <a:ext cx="10300" cy="8900"/>
            </a:xfrm>
            <a:custGeom>
              <a:avLst/>
              <a:gdLst/>
              <a:ahLst/>
              <a:cxnLst/>
              <a:rect l="l" t="t" r="r" b="b"/>
              <a:pathLst>
                <a:path w="412" h="356" extrusionOk="0">
                  <a:moveTo>
                    <a:pt x="202" y="1"/>
                  </a:moveTo>
                  <a:cubicBezTo>
                    <a:pt x="138" y="1"/>
                    <a:pt x="80" y="43"/>
                    <a:pt x="46" y="110"/>
                  </a:cubicBezTo>
                  <a:cubicBezTo>
                    <a:pt x="1" y="178"/>
                    <a:pt x="46" y="292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6" y="247"/>
                  </a:cubicBezTo>
                  <a:cubicBezTo>
                    <a:pt x="412" y="178"/>
                    <a:pt x="366" y="64"/>
                    <a:pt x="275" y="18"/>
                  </a:cubicBezTo>
                  <a:cubicBezTo>
                    <a:pt x="250" y="6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5722475" y="1373550"/>
              <a:ext cx="8575" cy="7450"/>
            </a:xfrm>
            <a:custGeom>
              <a:avLst/>
              <a:gdLst/>
              <a:ahLst/>
              <a:cxnLst/>
              <a:rect l="l" t="t" r="r" b="b"/>
              <a:pathLst>
                <a:path w="343" h="298" extrusionOk="0">
                  <a:moveTo>
                    <a:pt x="178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1"/>
                    <a:pt x="46" y="252"/>
                    <a:pt x="114" y="275"/>
                  </a:cubicBezTo>
                  <a:cubicBezTo>
                    <a:pt x="137" y="290"/>
                    <a:pt x="162" y="298"/>
                    <a:pt x="188" y="298"/>
                  </a:cubicBezTo>
                  <a:cubicBezTo>
                    <a:pt x="238" y="298"/>
                    <a:pt x="289" y="267"/>
                    <a:pt x="320" y="206"/>
                  </a:cubicBezTo>
                  <a:cubicBezTo>
                    <a:pt x="342" y="138"/>
                    <a:pt x="320" y="47"/>
                    <a:pt x="251" y="24"/>
                  </a:cubicBezTo>
                  <a:cubicBezTo>
                    <a:pt x="228" y="9"/>
                    <a:pt x="203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5906200" y="1296625"/>
              <a:ext cx="9725" cy="8375"/>
            </a:xfrm>
            <a:custGeom>
              <a:avLst/>
              <a:gdLst/>
              <a:ahLst/>
              <a:cxnLst/>
              <a:rect l="l" t="t" r="r" b="b"/>
              <a:pathLst>
                <a:path w="389" h="335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1" y="179"/>
                    <a:pt x="46" y="270"/>
                    <a:pt x="115" y="316"/>
                  </a:cubicBezTo>
                  <a:cubicBezTo>
                    <a:pt x="140" y="329"/>
                    <a:pt x="166" y="334"/>
                    <a:pt x="190" y="334"/>
                  </a:cubicBezTo>
                  <a:cubicBezTo>
                    <a:pt x="254" y="334"/>
                    <a:pt x="310" y="297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4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5542150" y="1355875"/>
              <a:ext cx="10300" cy="9050"/>
            </a:xfrm>
            <a:custGeom>
              <a:avLst/>
              <a:gdLst/>
              <a:ahLst/>
              <a:cxnLst/>
              <a:rect l="l" t="t" r="r" b="b"/>
              <a:pathLst>
                <a:path w="412" h="362" extrusionOk="0">
                  <a:moveTo>
                    <a:pt x="179" y="0"/>
                  </a:moveTo>
                  <a:cubicBezTo>
                    <a:pt x="117" y="0"/>
                    <a:pt x="61" y="31"/>
                    <a:pt x="46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40" y="355"/>
                    <a:pt x="167" y="361"/>
                    <a:pt x="194" y="361"/>
                  </a:cubicBezTo>
                  <a:cubicBezTo>
                    <a:pt x="264" y="361"/>
                    <a:pt x="333" y="324"/>
                    <a:pt x="365" y="274"/>
                  </a:cubicBezTo>
                  <a:cubicBezTo>
                    <a:pt x="411" y="183"/>
                    <a:pt x="365" y="69"/>
                    <a:pt x="274" y="23"/>
                  </a:cubicBezTo>
                  <a:cubicBezTo>
                    <a:pt x="244" y="8"/>
                    <a:pt x="211" y="0"/>
                    <a:pt x="17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6186950" y="1940200"/>
              <a:ext cx="9175" cy="7900"/>
            </a:xfrm>
            <a:custGeom>
              <a:avLst/>
              <a:gdLst/>
              <a:ahLst/>
              <a:cxnLst/>
              <a:rect l="l" t="t" r="r" b="b"/>
              <a:pathLst>
                <a:path w="367" h="316" extrusionOk="0">
                  <a:moveTo>
                    <a:pt x="178" y="0"/>
                  </a:moveTo>
                  <a:cubicBezTo>
                    <a:pt x="128" y="0"/>
                    <a:pt x="77" y="31"/>
                    <a:pt x="46" y="92"/>
                  </a:cubicBezTo>
                  <a:cubicBezTo>
                    <a:pt x="1" y="160"/>
                    <a:pt x="46" y="251"/>
                    <a:pt x="115" y="297"/>
                  </a:cubicBezTo>
                  <a:cubicBezTo>
                    <a:pt x="140" y="310"/>
                    <a:pt x="166" y="316"/>
                    <a:pt x="190" y="316"/>
                  </a:cubicBezTo>
                  <a:cubicBezTo>
                    <a:pt x="252" y="316"/>
                    <a:pt x="304" y="278"/>
                    <a:pt x="320" y="229"/>
                  </a:cubicBezTo>
                  <a:cubicBezTo>
                    <a:pt x="366" y="137"/>
                    <a:pt x="343" y="46"/>
                    <a:pt x="252" y="23"/>
                  </a:cubicBezTo>
                  <a:cubicBezTo>
                    <a:pt x="229" y="8"/>
                    <a:pt x="204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6139600" y="18159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17" y="1"/>
                  </a:moveTo>
                  <a:cubicBezTo>
                    <a:pt x="147" y="1"/>
                    <a:pt x="79" y="38"/>
                    <a:pt x="46" y="88"/>
                  </a:cubicBezTo>
                  <a:cubicBezTo>
                    <a:pt x="0" y="179"/>
                    <a:pt x="46" y="293"/>
                    <a:pt x="137" y="339"/>
                  </a:cubicBezTo>
                  <a:cubicBezTo>
                    <a:pt x="162" y="351"/>
                    <a:pt x="188" y="357"/>
                    <a:pt x="213" y="357"/>
                  </a:cubicBezTo>
                  <a:cubicBezTo>
                    <a:pt x="283" y="357"/>
                    <a:pt x="349" y="314"/>
                    <a:pt x="366" y="248"/>
                  </a:cubicBezTo>
                  <a:cubicBezTo>
                    <a:pt x="411" y="156"/>
                    <a:pt x="388" y="65"/>
                    <a:pt x="297" y="19"/>
                  </a:cubicBezTo>
                  <a:cubicBezTo>
                    <a:pt x="272" y="7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5478225" y="1580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8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5" y="101"/>
                    <a:pt x="252" y="32"/>
                    <a:pt x="183" y="9"/>
                  </a:cubicBezTo>
                  <a:cubicBezTo>
                    <a:pt x="165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5567825" y="1510500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4"/>
                    <a:pt x="23" y="298"/>
                    <a:pt x="114" y="321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74" y="24"/>
                  </a:cubicBezTo>
                  <a:cubicBezTo>
                    <a:pt x="244" y="9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5613475" y="1620175"/>
              <a:ext cx="8000" cy="7225"/>
            </a:xfrm>
            <a:custGeom>
              <a:avLst/>
              <a:gdLst/>
              <a:ahLst/>
              <a:cxnLst/>
              <a:rect l="l" t="t" r="r" b="b"/>
              <a:pathLst>
                <a:path w="320" h="289" extrusionOk="0">
                  <a:moveTo>
                    <a:pt x="167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0" y="156"/>
                    <a:pt x="23" y="248"/>
                    <a:pt x="92" y="270"/>
                  </a:cubicBezTo>
                  <a:cubicBezTo>
                    <a:pt x="111" y="283"/>
                    <a:pt x="132" y="289"/>
                    <a:pt x="153" y="289"/>
                  </a:cubicBezTo>
                  <a:cubicBezTo>
                    <a:pt x="208" y="289"/>
                    <a:pt x="264" y="251"/>
                    <a:pt x="297" y="202"/>
                  </a:cubicBezTo>
                  <a:cubicBezTo>
                    <a:pt x="320" y="133"/>
                    <a:pt x="297" y="65"/>
                    <a:pt x="229" y="19"/>
                  </a:cubicBezTo>
                  <a:cubicBezTo>
                    <a:pt x="210" y="7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6384975" y="2316600"/>
              <a:ext cx="6875" cy="5375"/>
            </a:xfrm>
            <a:custGeom>
              <a:avLst/>
              <a:gdLst/>
              <a:ahLst/>
              <a:cxnLst/>
              <a:rect l="l" t="t" r="r" b="b"/>
              <a:pathLst>
                <a:path w="275" h="215" extrusionOk="0">
                  <a:moveTo>
                    <a:pt x="129" y="1"/>
                  </a:moveTo>
                  <a:cubicBezTo>
                    <a:pt x="73" y="1"/>
                    <a:pt x="17" y="26"/>
                    <a:pt x="0" y="78"/>
                  </a:cubicBezTo>
                  <a:lnTo>
                    <a:pt x="251" y="214"/>
                  </a:lnTo>
                  <a:cubicBezTo>
                    <a:pt x="274" y="146"/>
                    <a:pt x="251" y="55"/>
                    <a:pt x="183" y="9"/>
                  </a:cubicBezTo>
                  <a:cubicBezTo>
                    <a:pt x="166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5201475" y="1509350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0" y="0"/>
                  </a:moveTo>
                  <a:cubicBezTo>
                    <a:pt x="101" y="0"/>
                    <a:pt x="53" y="26"/>
                    <a:pt x="23" y="70"/>
                  </a:cubicBezTo>
                  <a:cubicBezTo>
                    <a:pt x="1" y="138"/>
                    <a:pt x="23" y="230"/>
                    <a:pt x="92" y="275"/>
                  </a:cubicBezTo>
                  <a:cubicBezTo>
                    <a:pt x="109" y="281"/>
                    <a:pt x="127" y="284"/>
                    <a:pt x="146" y="284"/>
                  </a:cubicBezTo>
                  <a:cubicBezTo>
                    <a:pt x="202" y="284"/>
                    <a:pt x="257" y="258"/>
                    <a:pt x="274" y="207"/>
                  </a:cubicBezTo>
                  <a:cubicBezTo>
                    <a:pt x="320" y="138"/>
                    <a:pt x="297" y="47"/>
                    <a:pt x="229" y="24"/>
                  </a:cubicBezTo>
                  <a:cubicBezTo>
                    <a:pt x="205" y="8"/>
                    <a:pt x="177" y="0"/>
                    <a:pt x="15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5187775" y="153425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6" y="221"/>
                    <a:pt x="103" y="224"/>
                    <a:pt x="120" y="224"/>
                  </a:cubicBezTo>
                  <a:cubicBezTo>
                    <a:pt x="169" y="224"/>
                    <a:pt x="212" y="198"/>
                    <a:pt x="229" y="147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4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5635725" y="1965325"/>
              <a:ext cx="9725" cy="6850"/>
            </a:xfrm>
            <a:custGeom>
              <a:avLst/>
              <a:gdLst/>
              <a:ahLst/>
              <a:cxnLst/>
              <a:rect l="l" t="t" r="r" b="b"/>
              <a:pathLst>
                <a:path w="389" h="274" extrusionOk="0">
                  <a:moveTo>
                    <a:pt x="161" y="0"/>
                  </a:moveTo>
                  <a:cubicBezTo>
                    <a:pt x="95" y="0"/>
                    <a:pt x="32" y="36"/>
                    <a:pt x="1" y="114"/>
                  </a:cubicBezTo>
                  <a:lnTo>
                    <a:pt x="343" y="274"/>
                  </a:lnTo>
                  <a:cubicBezTo>
                    <a:pt x="389" y="182"/>
                    <a:pt x="366" y="68"/>
                    <a:pt x="252" y="23"/>
                  </a:cubicBezTo>
                  <a:cubicBezTo>
                    <a:pt x="223" y="8"/>
                    <a:pt x="192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6372425" y="172030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4" y="0"/>
                  </a:moveTo>
                  <a:cubicBezTo>
                    <a:pt x="117" y="0"/>
                    <a:pt x="57" y="26"/>
                    <a:pt x="23" y="77"/>
                  </a:cubicBezTo>
                  <a:cubicBezTo>
                    <a:pt x="0" y="168"/>
                    <a:pt x="23" y="260"/>
                    <a:pt x="114" y="283"/>
                  </a:cubicBezTo>
                  <a:cubicBezTo>
                    <a:pt x="133" y="295"/>
                    <a:pt x="154" y="301"/>
                    <a:pt x="175" y="301"/>
                  </a:cubicBezTo>
                  <a:cubicBezTo>
                    <a:pt x="228" y="301"/>
                    <a:pt x="280" y="263"/>
                    <a:pt x="297" y="214"/>
                  </a:cubicBezTo>
                  <a:cubicBezTo>
                    <a:pt x="342" y="146"/>
                    <a:pt x="297" y="54"/>
                    <a:pt x="228" y="9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6505375" y="171172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7" y="1"/>
                    <a:pt x="57" y="26"/>
                    <a:pt x="23" y="78"/>
                  </a:cubicBezTo>
                  <a:cubicBezTo>
                    <a:pt x="0" y="169"/>
                    <a:pt x="23" y="238"/>
                    <a:pt x="92" y="283"/>
                  </a:cubicBezTo>
                  <a:cubicBezTo>
                    <a:pt x="117" y="296"/>
                    <a:pt x="143" y="302"/>
                    <a:pt x="167" y="302"/>
                  </a:cubicBezTo>
                  <a:cubicBezTo>
                    <a:pt x="229" y="302"/>
                    <a:pt x="281" y="264"/>
                    <a:pt x="297" y="215"/>
                  </a:cubicBezTo>
                  <a:cubicBezTo>
                    <a:pt x="343" y="146"/>
                    <a:pt x="320" y="55"/>
                    <a:pt x="229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6101375" y="1756575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1"/>
                  </a:moveTo>
                  <a:cubicBezTo>
                    <a:pt x="149" y="1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70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6251450" y="1740850"/>
              <a:ext cx="9725" cy="8425"/>
            </a:xfrm>
            <a:custGeom>
              <a:avLst/>
              <a:gdLst/>
              <a:ahLst/>
              <a:cxnLst/>
              <a:rect l="l" t="t" r="r" b="b"/>
              <a:pathLst>
                <a:path w="389" h="337" extrusionOk="0">
                  <a:moveTo>
                    <a:pt x="197" y="0"/>
                  </a:moveTo>
                  <a:cubicBezTo>
                    <a:pt x="134" y="0"/>
                    <a:pt x="63" y="30"/>
                    <a:pt x="46" y="100"/>
                  </a:cubicBezTo>
                  <a:cubicBezTo>
                    <a:pt x="0" y="168"/>
                    <a:pt x="23" y="282"/>
                    <a:pt x="114" y="328"/>
                  </a:cubicBezTo>
                  <a:cubicBezTo>
                    <a:pt x="136" y="333"/>
                    <a:pt x="157" y="336"/>
                    <a:pt x="178" y="336"/>
                  </a:cubicBezTo>
                  <a:cubicBezTo>
                    <a:pt x="246" y="336"/>
                    <a:pt x="308" y="306"/>
                    <a:pt x="342" y="237"/>
                  </a:cubicBezTo>
                  <a:cubicBezTo>
                    <a:pt x="388" y="168"/>
                    <a:pt x="342" y="54"/>
                    <a:pt x="251" y="8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5610625" y="1938050"/>
              <a:ext cx="9725" cy="8650"/>
            </a:xfrm>
            <a:custGeom>
              <a:avLst/>
              <a:gdLst/>
              <a:ahLst/>
              <a:cxnLst/>
              <a:rect l="l" t="t" r="r" b="b"/>
              <a:pathLst>
                <a:path w="389" h="346" extrusionOk="0">
                  <a:moveTo>
                    <a:pt x="189" y="0"/>
                  </a:moveTo>
                  <a:cubicBezTo>
                    <a:pt x="128" y="0"/>
                    <a:pt x="63" y="42"/>
                    <a:pt x="46" y="109"/>
                  </a:cubicBezTo>
                  <a:cubicBezTo>
                    <a:pt x="0" y="178"/>
                    <a:pt x="23" y="292"/>
                    <a:pt x="114" y="337"/>
                  </a:cubicBezTo>
                  <a:cubicBezTo>
                    <a:pt x="136" y="343"/>
                    <a:pt x="157" y="346"/>
                    <a:pt x="178" y="346"/>
                  </a:cubicBezTo>
                  <a:cubicBezTo>
                    <a:pt x="246" y="346"/>
                    <a:pt x="308" y="316"/>
                    <a:pt x="343" y="246"/>
                  </a:cubicBezTo>
                  <a:cubicBezTo>
                    <a:pt x="388" y="178"/>
                    <a:pt x="343" y="64"/>
                    <a:pt x="251" y="18"/>
                  </a:cubicBezTo>
                  <a:cubicBezTo>
                    <a:pt x="233" y="6"/>
                    <a:pt x="211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6083675" y="18819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06" y="0"/>
                  </a:moveTo>
                  <a:cubicBezTo>
                    <a:pt x="72" y="0"/>
                    <a:pt x="38" y="25"/>
                    <a:pt x="23" y="70"/>
                  </a:cubicBezTo>
                  <a:cubicBezTo>
                    <a:pt x="0" y="115"/>
                    <a:pt x="23" y="184"/>
                    <a:pt x="69" y="207"/>
                  </a:cubicBezTo>
                  <a:cubicBezTo>
                    <a:pt x="93" y="223"/>
                    <a:pt x="115" y="230"/>
                    <a:pt x="134" y="230"/>
                  </a:cubicBezTo>
                  <a:cubicBezTo>
                    <a:pt x="170" y="230"/>
                    <a:pt x="199" y="205"/>
                    <a:pt x="229" y="161"/>
                  </a:cubicBezTo>
                  <a:cubicBezTo>
                    <a:pt x="252" y="115"/>
                    <a:pt x="229" y="47"/>
                    <a:pt x="160" y="24"/>
                  </a:cubicBezTo>
                  <a:cubicBezTo>
                    <a:pt x="144" y="8"/>
                    <a:pt x="125" y="0"/>
                    <a:pt x="1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6080250" y="1867825"/>
              <a:ext cx="7450" cy="6225"/>
            </a:xfrm>
            <a:custGeom>
              <a:avLst/>
              <a:gdLst/>
              <a:ahLst/>
              <a:cxnLst/>
              <a:rect l="l" t="t" r="r" b="b"/>
              <a:pathLst>
                <a:path w="298" h="249" extrusionOk="0">
                  <a:moveTo>
                    <a:pt x="147" y="1"/>
                  </a:moveTo>
                  <a:cubicBezTo>
                    <a:pt x="101" y="1"/>
                    <a:pt x="62" y="33"/>
                    <a:pt x="46" y="65"/>
                  </a:cubicBezTo>
                  <a:cubicBezTo>
                    <a:pt x="0" y="134"/>
                    <a:pt x="46" y="202"/>
                    <a:pt x="92" y="225"/>
                  </a:cubicBezTo>
                  <a:cubicBezTo>
                    <a:pt x="116" y="241"/>
                    <a:pt x="140" y="249"/>
                    <a:pt x="164" y="249"/>
                  </a:cubicBezTo>
                  <a:cubicBezTo>
                    <a:pt x="206" y="249"/>
                    <a:pt x="245" y="223"/>
                    <a:pt x="274" y="179"/>
                  </a:cubicBezTo>
                  <a:cubicBezTo>
                    <a:pt x="297" y="111"/>
                    <a:pt x="274" y="42"/>
                    <a:pt x="206" y="19"/>
                  </a:cubicBezTo>
                  <a:cubicBezTo>
                    <a:pt x="186" y="6"/>
                    <a:pt x="166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5512475" y="1362275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5345850" y="1593050"/>
              <a:ext cx="10300" cy="8800"/>
            </a:xfrm>
            <a:custGeom>
              <a:avLst/>
              <a:gdLst/>
              <a:ahLst/>
              <a:cxnLst/>
              <a:rect l="l" t="t" r="r" b="b"/>
              <a:pathLst>
                <a:path w="412" h="352" extrusionOk="0">
                  <a:moveTo>
                    <a:pt x="230" y="0"/>
                  </a:moveTo>
                  <a:cubicBezTo>
                    <a:pt x="156" y="0"/>
                    <a:pt x="81" y="30"/>
                    <a:pt x="46" y="100"/>
                  </a:cubicBezTo>
                  <a:cubicBezTo>
                    <a:pt x="0" y="191"/>
                    <a:pt x="46" y="305"/>
                    <a:pt x="137" y="328"/>
                  </a:cubicBezTo>
                  <a:cubicBezTo>
                    <a:pt x="168" y="343"/>
                    <a:pt x="198" y="351"/>
                    <a:pt x="227" y="351"/>
                  </a:cubicBezTo>
                  <a:cubicBezTo>
                    <a:pt x="284" y="351"/>
                    <a:pt x="335" y="321"/>
                    <a:pt x="366" y="260"/>
                  </a:cubicBezTo>
                  <a:cubicBezTo>
                    <a:pt x="411" y="168"/>
                    <a:pt x="388" y="54"/>
                    <a:pt x="297" y="9"/>
                  </a:cubicBezTo>
                  <a:cubicBezTo>
                    <a:pt x="275" y="3"/>
                    <a:pt x="253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5846850" y="1798800"/>
              <a:ext cx="11450" cy="9600"/>
            </a:xfrm>
            <a:custGeom>
              <a:avLst/>
              <a:gdLst/>
              <a:ahLst/>
              <a:cxnLst/>
              <a:rect l="l" t="t" r="r" b="b"/>
              <a:pathLst>
                <a:path w="458" h="384" extrusionOk="0">
                  <a:moveTo>
                    <a:pt x="240" y="1"/>
                  </a:moveTo>
                  <a:cubicBezTo>
                    <a:pt x="162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76" y="376"/>
                    <a:pt x="214" y="384"/>
                    <a:pt x="249" y="384"/>
                  </a:cubicBezTo>
                  <a:cubicBezTo>
                    <a:pt x="320" y="384"/>
                    <a:pt x="381" y="353"/>
                    <a:pt x="412" y="292"/>
                  </a:cubicBezTo>
                  <a:cubicBezTo>
                    <a:pt x="457" y="178"/>
                    <a:pt x="412" y="64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5652275" y="1726550"/>
              <a:ext cx="6875" cy="6175"/>
            </a:xfrm>
            <a:custGeom>
              <a:avLst/>
              <a:gdLst/>
              <a:ahLst/>
              <a:cxnLst/>
              <a:rect l="l" t="t" r="r" b="b"/>
              <a:pathLst>
                <a:path w="275" h="247" extrusionOk="0">
                  <a:moveTo>
                    <a:pt x="151" y="1"/>
                  </a:moveTo>
                  <a:cubicBezTo>
                    <a:pt x="102" y="1"/>
                    <a:pt x="57" y="22"/>
                    <a:pt x="23" y="55"/>
                  </a:cubicBezTo>
                  <a:cubicBezTo>
                    <a:pt x="1" y="124"/>
                    <a:pt x="23" y="215"/>
                    <a:pt x="92" y="238"/>
                  </a:cubicBezTo>
                  <a:cubicBezTo>
                    <a:pt x="103" y="244"/>
                    <a:pt x="117" y="247"/>
                    <a:pt x="133" y="247"/>
                  </a:cubicBezTo>
                  <a:cubicBezTo>
                    <a:pt x="179" y="247"/>
                    <a:pt x="234" y="221"/>
                    <a:pt x="252" y="170"/>
                  </a:cubicBezTo>
                  <a:cubicBezTo>
                    <a:pt x="274" y="124"/>
                    <a:pt x="252" y="33"/>
                    <a:pt x="206" y="10"/>
                  </a:cubicBezTo>
                  <a:cubicBezTo>
                    <a:pt x="188" y="4"/>
                    <a:pt x="169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5633450" y="1740600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43" y="0"/>
                  </a:moveTo>
                  <a:cubicBezTo>
                    <a:pt x="172" y="0"/>
                    <a:pt x="102" y="43"/>
                    <a:pt x="69" y="110"/>
                  </a:cubicBezTo>
                  <a:cubicBezTo>
                    <a:pt x="0" y="201"/>
                    <a:pt x="46" y="338"/>
                    <a:pt x="160" y="384"/>
                  </a:cubicBezTo>
                  <a:cubicBezTo>
                    <a:pt x="185" y="396"/>
                    <a:pt x="211" y="401"/>
                    <a:pt x="237" y="401"/>
                  </a:cubicBezTo>
                  <a:cubicBezTo>
                    <a:pt x="308" y="401"/>
                    <a:pt x="378" y="359"/>
                    <a:pt x="411" y="292"/>
                  </a:cubicBezTo>
                  <a:cubicBezTo>
                    <a:pt x="480" y="178"/>
                    <a:pt x="434" y="64"/>
                    <a:pt x="320" y="18"/>
                  </a:cubicBezTo>
                  <a:cubicBezTo>
                    <a:pt x="295" y="6"/>
                    <a:pt x="269" y="0"/>
                    <a:pt x="24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5787525" y="1397875"/>
              <a:ext cx="6850" cy="5600"/>
            </a:xfrm>
            <a:custGeom>
              <a:avLst/>
              <a:gdLst/>
              <a:ahLst/>
              <a:cxnLst/>
              <a:rect l="l" t="t" r="r" b="b"/>
              <a:pathLst>
                <a:path w="274" h="224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1" y="215"/>
                  </a:cubicBezTo>
                  <a:cubicBezTo>
                    <a:pt x="104" y="221"/>
                    <a:pt x="118" y="224"/>
                    <a:pt x="132" y="224"/>
                  </a:cubicBezTo>
                  <a:cubicBezTo>
                    <a:pt x="172" y="224"/>
                    <a:pt x="218" y="20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0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5448550" y="1407900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5" y="1"/>
                  </a:moveTo>
                  <a:cubicBezTo>
                    <a:pt x="127" y="1"/>
                    <a:pt x="63" y="38"/>
                    <a:pt x="47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45" y="331"/>
                    <a:pt x="176" y="339"/>
                    <a:pt x="205" y="339"/>
                  </a:cubicBezTo>
                  <a:cubicBezTo>
                    <a:pt x="26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5371525" y="1557300"/>
              <a:ext cx="8000" cy="7100"/>
            </a:xfrm>
            <a:custGeom>
              <a:avLst/>
              <a:gdLst/>
              <a:ahLst/>
              <a:cxnLst/>
              <a:rect l="l" t="t" r="r" b="b"/>
              <a:pathLst>
                <a:path w="320" h="284" extrusionOk="0">
                  <a:moveTo>
                    <a:pt x="156" y="1"/>
                  </a:moveTo>
                  <a:cubicBezTo>
                    <a:pt x="107" y="1"/>
                    <a:pt x="61" y="31"/>
                    <a:pt x="46" y="92"/>
                  </a:cubicBezTo>
                  <a:cubicBezTo>
                    <a:pt x="0" y="160"/>
                    <a:pt x="23" y="229"/>
                    <a:pt x="115" y="275"/>
                  </a:cubicBezTo>
                  <a:cubicBezTo>
                    <a:pt x="132" y="280"/>
                    <a:pt x="149" y="283"/>
                    <a:pt x="166" y="283"/>
                  </a:cubicBezTo>
                  <a:cubicBezTo>
                    <a:pt x="216" y="283"/>
                    <a:pt x="263" y="257"/>
                    <a:pt x="297" y="206"/>
                  </a:cubicBezTo>
                  <a:cubicBezTo>
                    <a:pt x="320" y="138"/>
                    <a:pt x="297" y="46"/>
                    <a:pt x="229" y="23"/>
                  </a:cubicBezTo>
                  <a:cubicBezTo>
                    <a:pt x="206" y="8"/>
                    <a:pt x="181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5711625" y="188425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51" y="1"/>
                  </a:moveTo>
                  <a:cubicBezTo>
                    <a:pt x="104" y="1"/>
                    <a:pt x="61" y="26"/>
                    <a:pt x="46" y="70"/>
                  </a:cubicBezTo>
                  <a:cubicBezTo>
                    <a:pt x="0" y="161"/>
                    <a:pt x="46" y="230"/>
                    <a:pt x="114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4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4" y="8"/>
                    <a:pt x="177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5778950" y="1384750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4" y="352"/>
                    <a:pt x="138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2" y="306"/>
                  </a:cubicBezTo>
                  <a:cubicBezTo>
                    <a:pt x="457" y="192"/>
                    <a:pt x="412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6199500" y="2208750"/>
              <a:ext cx="7450" cy="6425"/>
            </a:xfrm>
            <a:custGeom>
              <a:avLst/>
              <a:gdLst/>
              <a:ahLst/>
              <a:cxnLst/>
              <a:rect l="l" t="t" r="r" b="b"/>
              <a:pathLst>
                <a:path w="298" h="257" extrusionOk="0">
                  <a:moveTo>
                    <a:pt x="152" y="1"/>
                  </a:moveTo>
                  <a:cubicBezTo>
                    <a:pt x="97" y="1"/>
                    <a:pt x="41" y="26"/>
                    <a:pt x="24" y="78"/>
                  </a:cubicBezTo>
                  <a:cubicBezTo>
                    <a:pt x="1" y="123"/>
                    <a:pt x="24" y="215"/>
                    <a:pt x="92" y="237"/>
                  </a:cubicBezTo>
                  <a:cubicBezTo>
                    <a:pt x="112" y="251"/>
                    <a:pt x="132" y="256"/>
                    <a:pt x="151" y="256"/>
                  </a:cubicBezTo>
                  <a:cubicBezTo>
                    <a:pt x="197" y="256"/>
                    <a:pt x="236" y="224"/>
                    <a:pt x="252" y="192"/>
                  </a:cubicBezTo>
                  <a:cubicBezTo>
                    <a:pt x="298" y="123"/>
                    <a:pt x="275" y="32"/>
                    <a:pt x="206" y="9"/>
                  </a:cubicBezTo>
                  <a:cubicBezTo>
                    <a:pt x="189" y="3"/>
                    <a:pt x="171" y="1"/>
                    <a:pt x="1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5382375" y="1455150"/>
              <a:ext cx="7425" cy="6775"/>
            </a:xfrm>
            <a:custGeom>
              <a:avLst/>
              <a:gdLst/>
              <a:ahLst/>
              <a:cxnLst/>
              <a:rect l="l" t="t" r="r" b="b"/>
              <a:pathLst>
                <a:path w="297" h="271" extrusionOk="0">
                  <a:moveTo>
                    <a:pt x="128" y="0"/>
                  </a:moveTo>
                  <a:cubicBezTo>
                    <a:pt x="81" y="0"/>
                    <a:pt x="38" y="25"/>
                    <a:pt x="23" y="69"/>
                  </a:cubicBezTo>
                  <a:cubicBezTo>
                    <a:pt x="0" y="138"/>
                    <a:pt x="23" y="229"/>
                    <a:pt x="91" y="252"/>
                  </a:cubicBezTo>
                  <a:cubicBezTo>
                    <a:pt x="111" y="265"/>
                    <a:pt x="130" y="270"/>
                    <a:pt x="148" y="270"/>
                  </a:cubicBezTo>
                  <a:cubicBezTo>
                    <a:pt x="196" y="270"/>
                    <a:pt x="241" y="233"/>
                    <a:pt x="274" y="184"/>
                  </a:cubicBezTo>
                  <a:cubicBezTo>
                    <a:pt x="297" y="138"/>
                    <a:pt x="274" y="47"/>
                    <a:pt x="206" y="24"/>
                  </a:cubicBezTo>
                  <a:cubicBezTo>
                    <a:pt x="181" y="8"/>
                    <a:pt x="154" y="0"/>
                    <a:pt x="12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5525025" y="1479125"/>
              <a:ext cx="9150" cy="8225"/>
            </a:xfrm>
            <a:custGeom>
              <a:avLst/>
              <a:gdLst/>
              <a:ahLst/>
              <a:cxnLst/>
              <a:rect l="l" t="t" r="r" b="b"/>
              <a:pathLst>
                <a:path w="366" h="329" extrusionOk="0">
                  <a:moveTo>
                    <a:pt x="172" y="1"/>
                  </a:moveTo>
                  <a:cubicBezTo>
                    <a:pt x="115" y="1"/>
                    <a:pt x="54" y="31"/>
                    <a:pt x="23" y="92"/>
                  </a:cubicBezTo>
                  <a:cubicBezTo>
                    <a:pt x="0" y="183"/>
                    <a:pt x="23" y="274"/>
                    <a:pt x="115" y="320"/>
                  </a:cubicBezTo>
                  <a:cubicBezTo>
                    <a:pt x="131" y="326"/>
                    <a:pt x="149" y="328"/>
                    <a:pt x="169" y="328"/>
                  </a:cubicBezTo>
                  <a:cubicBezTo>
                    <a:pt x="233" y="328"/>
                    <a:pt x="308" y="299"/>
                    <a:pt x="343" y="229"/>
                  </a:cubicBezTo>
                  <a:cubicBezTo>
                    <a:pt x="366" y="160"/>
                    <a:pt x="343" y="46"/>
                    <a:pt x="252" y="23"/>
                  </a:cubicBezTo>
                  <a:cubicBezTo>
                    <a:pt x="229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5456550" y="1496025"/>
              <a:ext cx="7450" cy="6175"/>
            </a:xfrm>
            <a:custGeom>
              <a:avLst/>
              <a:gdLst/>
              <a:ahLst/>
              <a:cxnLst/>
              <a:rect l="l" t="t" r="r" b="b"/>
              <a:pathLst>
                <a:path w="298" h="247" extrusionOk="0">
                  <a:moveTo>
                    <a:pt x="155" y="1"/>
                  </a:moveTo>
                  <a:cubicBezTo>
                    <a:pt x="106" y="1"/>
                    <a:pt x="63" y="26"/>
                    <a:pt x="46" y="78"/>
                  </a:cubicBezTo>
                  <a:cubicBezTo>
                    <a:pt x="0" y="123"/>
                    <a:pt x="46" y="192"/>
                    <a:pt x="92" y="238"/>
                  </a:cubicBezTo>
                  <a:cubicBezTo>
                    <a:pt x="109" y="243"/>
                    <a:pt x="126" y="246"/>
                    <a:pt x="143" y="246"/>
                  </a:cubicBezTo>
                  <a:cubicBezTo>
                    <a:pt x="193" y="246"/>
                    <a:pt x="240" y="220"/>
                    <a:pt x="274" y="169"/>
                  </a:cubicBezTo>
                  <a:cubicBezTo>
                    <a:pt x="297" y="123"/>
                    <a:pt x="274" y="32"/>
                    <a:pt x="206" y="9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6972725" y="1992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0"/>
                  </a:moveTo>
                  <a:cubicBezTo>
                    <a:pt x="81" y="0"/>
                    <a:pt x="40" y="22"/>
                    <a:pt x="23" y="55"/>
                  </a:cubicBezTo>
                  <a:cubicBezTo>
                    <a:pt x="0" y="123"/>
                    <a:pt x="23" y="192"/>
                    <a:pt x="69" y="215"/>
                  </a:cubicBezTo>
                  <a:cubicBezTo>
                    <a:pt x="87" y="221"/>
                    <a:pt x="105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65" y="3"/>
                    <a:pt x="146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6098500" y="13343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8" y="1"/>
                    <a:pt x="80" y="43"/>
                    <a:pt x="47" y="110"/>
                  </a:cubicBezTo>
                  <a:cubicBezTo>
                    <a:pt x="1" y="179"/>
                    <a:pt x="47" y="293"/>
                    <a:pt x="138" y="338"/>
                  </a:cubicBezTo>
                  <a:cubicBezTo>
                    <a:pt x="156" y="351"/>
                    <a:pt x="178" y="356"/>
                    <a:pt x="201" y="356"/>
                  </a:cubicBezTo>
                  <a:cubicBezTo>
                    <a:pt x="263" y="356"/>
                    <a:pt x="333" y="314"/>
                    <a:pt x="366" y="247"/>
                  </a:cubicBezTo>
                  <a:cubicBezTo>
                    <a:pt x="412" y="179"/>
                    <a:pt x="366" y="64"/>
                    <a:pt x="275" y="19"/>
                  </a:cubicBezTo>
                  <a:cubicBezTo>
                    <a:pt x="250" y="7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5459975" y="161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2" y="373"/>
                    <a:pt x="188" y="378"/>
                    <a:pt x="214" y="378"/>
                  </a:cubicBezTo>
                  <a:cubicBezTo>
                    <a:pt x="285" y="378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6440325" y="117247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5753850" y="2000125"/>
              <a:ext cx="10875" cy="9125"/>
            </a:xfrm>
            <a:custGeom>
              <a:avLst/>
              <a:gdLst/>
              <a:ahLst/>
              <a:cxnLst/>
              <a:rect l="l" t="t" r="r" b="b"/>
              <a:pathLst>
                <a:path w="435" h="365" extrusionOk="0">
                  <a:moveTo>
                    <a:pt x="202" y="0"/>
                  </a:moveTo>
                  <a:cubicBezTo>
                    <a:pt x="137" y="0"/>
                    <a:pt x="76" y="30"/>
                    <a:pt x="46" y="91"/>
                  </a:cubicBezTo>
                  <a:cubicBezTo>
                    <a:pt x="0" y="183"/>
                    <a:pt x="46" y="297"/>
                    <a:pt x="137" y="342"/>
                  </a:cubicBezTo>
                  <a:cubicBezTo>
                    <a:pt x="166" y="357"/>
                    <a:pt x="197" y="364"/>
                    <a:pt x="228" y="364"/>
                  </a:cubicBezTo>
                  <a:cubicBezTo>
                    <a:pt x="294" y="364"/>
                    <a:pt x="357" y="329"/>
                    <a:pt x="388" y="251"/>
                  </a:cubicBezTo>
                  <a:cubicBezTo>
                    <a:pt x="434" y="160"/>
                    <a:pt x="388" y="69"/>
                    <a:pt x="297" y="23"/>
                  </a:cubicBezTo>
                  <a:cubicBezTo>
                    <a:pt x="267" y="8"/>
                    <a:pt x="234" y="0"/>
                    <a:pt x="20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5555275" y="1919775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0" y="110"/>
                  </a:cubicBezTo>
                  <a:lnTo>
                    <a:pt x="343" y="270"/>
                  </a:lnTo>
                  <a:cubicBezTo>
                    <a:pt x="388" y="178"/>
                    <a:pt x="343" y="64"/>
                    <a:pt x="251" y="19"/>
                  </a:cubicBezTo>
                  <a:cubicBezTo>
                    <a:pt x="227" y="6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5732175" y="1999525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99" y="0"/>
                  </a:moveTo>
                  <a:cubicBezTo>
                    <a:pt x="58" y="0"/>
                    <a:pt x="15" y="25"/>
                    <a:pt x="0" y="70"/>
                  </a:cubicBezTo>
                  <a:lnTo>
                    <a:pt x="228" y="184"/>
                  </a:lnTo>
                  <a:cubicBezTo>
                    <a:pt x="251" y="115"/>
                    <a:pt x="228" y="47"/>
                    <a:pt x="160" y="24"/>
                  </a:cubicBezTo>
                  <a:cubicBezTo>
                    <a:pt x="144" y="8"/>
                    <a:pt x="122" y="0"/>
                    <a:pt x="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5594650" y="1920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69"/>
                    <a:pt x="69" y="215"/>
                  </a:cubicBezTo>
                  <a:cubicBezTo>
                    <a:pt x="86" y="221"/>
                    <a:pt x="103" y="224"/>
                    <a:pt x="119" y="224"/>
                  </a:cubicBezTo>
                  <a:cubicBezTo>
                    <a:pt x="168" y="224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10"/>
                  </a:cubicBezTo>
                  <a:cubicBezTo>
                    <a:pt x="164" y="3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5470825" y="183157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64" y="0"/>
                  </a:moveTo>
                  <a:cubicBezTo>
                    <a:pt x="118" y="0"/>
                    <a:pt x="63" y="26"/>
                    <a:pt x="46" y="77"/>
                  </a:cubicBezTo>
                  <a:cubicBezTo>
                    <a:pt x="0" y="146"/>
                    <a:pt x="23" y="237"/>
                    <a:pt x="91" y="260"/>
                  </a:cubicBezTo>
                  <a:cubicBezTo>
                    <a:pt x="110" y="272"/>
                    <a:pt x="131" y="278"/>
                    <a:pt x="152" y="278"/>
                  </a:cubicBezTo>
                  <a:cubicBezTo>
                    <a:pt x="205" y="278"/>
                    <a:pt x="258" y="241"/>
                    <a:pt x="274" y="191"/>
                  </a:cubicBezTo>
                  <a:cubicBezTo>
                    <a:pt x="320" y="123"/>
                    <a:pt x="274" y="54"/>
                    <a:pt x="205" y="9"/>
                  </a:cubicBezTo>
                  <a:cubicBezTo>
                    <a:pt x="194" y="3"/>
                    <a:pt x="180" y="0"/>
                    <a:pt x="16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5824025" y="2025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2" y="0"/>
                    <a:pt x="40" y="22"/>
                    <a:pt x="24" y="55"/>
                  </a:cubicBezTo>
                  <a:cubicBezTo>
                    <a:pt x="1" y="123"/>
                    <a:pt x="24" y="192"/>
                    <a:pt x="69" y="215"/>
                  </a:cubicBezTo>
                  <a:cubicBezTo>
                    <a:pt x="88" y="221"/>
                    <a:pt x="106" y="224"/>
                    <a:pt x="124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52" y="101"/>
                    <a:pt x="229" y="32"/>
                    <a:pt x="184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5483375" y="1880975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53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55"/>
                    <a:pt x="297" y="64"/>
                    <a:pt x="228" y="18"/>
                  </a:cubicBezTo>
                  <a:cubicBezTo>
                    <a:pt x="203" y="6"/>
                    <a:pt x="177" y="0"/>
                    <a:pt x="15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5531300" y="1895800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1" y="110"/>
                  </a:cubicBezTo>
                  <a:lnTo>
                    <a:pt x="343" y="270"/>
                  </a:lnTo>
                  <a:cubicBezTo>
                    <a:pt x="389" y="179"/>
                    <a:pt x="343" y="65"/>
                    <a:pt x="252" y="19"/>
                  </a:cubicBezTo>
                  <a:cubicBezTo>
                    <a:pt x="227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5545000" y="1905175"/>
              <a:ext cx="8000" cy="5375"/>
            </a:xfrm>
            <a:custGeom>
              <a:avLst/>
              <a:gdLst/>
              <a:ahLst/>
              <a:cxnLst/>
              <a:rect l="l" t="t" r="r" b="b"/>
              <a:pathLst>
                <a:path w="320" h="215" extrusionOk="0">
                  <a:moveTo>
                    <a:pt x="151" y="0"/>
                  </a:moveTo>
                  <a:cubicBezTo>
                    <a:pt x="95" y="0"/>
                    <a:pt x="35" y="26"/>
                    <a:pt x="0" y="78"/>
                  </a:cubicBezTo>
                  <a:lnTo>
                    <a:pt x="274" y="214"/>
                  </a:lnTo>
                  <a:cubicBezTo>
                    <a:pt x="320" y="146"/>
                    <a:pt x="274" y="55"/>
                    <a:pt x="206" y="9"/>
                  </a:cubicBezTo>
                  <a:cubicBezTo>
                    <a:pt x="189" y="3"/>
                    <a:pt x="170" y="0"/>
                    <a:pt x="15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5637450" y="184925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8" y="1"/>
                    <a:pt x="63" y="26"/>
                    <a:pt x="46" y="78"/>
                  </a:cubicBezTo>
                  <a:cubicBezTo>
                    <a:pt x="0" y="146"/>
                    <a:pt x="23" y="237"/>
                    <a:pt x="91" y="283"/>
                  </a:cubicBezTo>
                  <a:cubicBezTo>
                    <a:pt x="114" y="289"/>
                    <a:pt x="136" y="292"/>
                    <a:pt x="156" y="292"/>
                  </a:cubicBezTo>
                  <a:cubicBezTo>
                    <a:pt x="215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5412050" y="16583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84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0"/>
                    <a:pt x="46" y="275"/>
                    <a:pt x="114" y="297"/>
                  </a:cubicBezTo>
                  <a:cubicBezTo>
                    <a:pt x="140" y="310"/>
                    <a:pt x="165" y="316"/>
                    <a:pt x="190" y="316"/>
                  </a:cubicBezTo>
                  <a:cubicBezTo>
                    <a:pt x="253" y="316"/>
                    <a:pt x="310" y="278"/>
                    <a:pt x="342" y="229"/>
                  </a:cubicBezTo>
                  <a:cubicBezTo>
                    <a:pt x="365" y="160"/>
                    <a:pt x="342" y="46"/>
                    <a:pt x="274" y="24"/>
                  </a:cubicBezTo>
                  <a:cubicBezTo>
                    <a:pt x="244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5729875" y="19183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9" y="0"/>
                  </a:moveTo>
                  <a:cubicBezTo>
                    <a:pt x="94" y="0"/>
                    <a:pt x="40" y="21"/>
                    <a:pt x="24" y="55"/>
                  </a:cubicBezTo>
                  <a:cubicBezTo>
                    <a:pt x="1" y="123"/>
                    <a:pt x="24" y="192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1" y="246"/>
                    <a:pt x="218" y="220"/>
                    <a:pt x="252" y="169"/>
                  </a:cubicBezTo>
                  <a:cubicBezTo>
                    <a:pt x="275" y="100"/>
                    <a:pt x="252" y="32"/>
                    <a:pt x="183" y="9"/>
                  </a:cubicBezTo>
                  <a:cubicBezTo>
                    <a:pt x="171" y="3"/>
                    <a:pt x="156" y="0"/>
                    <a:pt x="13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6047150" y="19805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1" y="0"/>
                    <a:pt x="40" y="21"/>
                    <a:pt x="23" y="55"/>
                  </a:cubicBezTo>
                  <a:cubicBezTo>
                    <a:pt x="1" y="123"/>
                    <a:pt x="23" y="192"/>
                    <a:pt x="69" y="214"/>
                  </a:cubicBezTo>
                  <a:cubicBezTo>
                    <a:pt x="87" y="221"/>
                    <a:pt x="106" y="223"/>
                    <a:pt x="123" y="223"/>
                  </a:cubicBezTo>
                  <a:cubicBezTo>
                    <a:pt x="171" y="223"/>
                    <a:pt x="212" y="202"/>
                    <a:pt x="229" y="169"/>
                  </a:cubicBezTo>
                  <a:cubicBezTo>
                    <a:pt x="252" y="100"/>
                    <a:pt x="229" y="32"/>
                    <a:pt x="183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5610050" y="185757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67" y="0"/>
                  </a:moveTo>
                  <a:cubicBezTo>
                    <a:pt x="113" y="0"/>
                    <a:pt x="56" y="38"/>
                    <a:pt x="23" y="87"/>
                  </a:cubicBezTo>
                  <a:cubicBezTo>
                    <a:pt x="0" y="156"/>
                    <a:pt x="23" y="247"/>
                    <a:pt x="92" y="292"/>
                  </a:cubicBezTo>
                  <a:cubicBezTo>
                    <a:pt x="115" y="298"/>
                    <a:pt x="136" y="301"/>
                    <a:pt x="156" y="301"/>
                  </a:cubicBezTo>
                  <a:cubicBezTo>
                    <a:pt x="216" y="301"/>
                    <a:pt x="263" y="275"/>
                    <a:pt x="297" y="224"/>
                  </a:cubicBezTo>
                  <a:cubicBezTo>
                    <a:pt x="343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5524450" y="1897975"/>
              <a:ext cx="9150" cy="6300"/>
            </a:xfrm>
            <a:custGeom>
              <a:avLst/>
              <a:gdLst/>
              <a:ahLst/>
              <a:cxnLst/>
              <a:rect l="l" t="t" r="r" b="b"/>
              <a:pathLst>
                <a:path w="366" h="252" extrusionOk="0">
                  <a:moveTo>
                    <a:pt x="134" y="0"/>
                  </a:moveTo>
                  <a:cubicBezTo>
                    <a:pt x="72" y="0"/>
                    <a:pt x="16" y="31"/>
                    <a:pt x="1" y="92"/>
                  </a:cubicBezTo>
                  <a:lnTo>
                    <a:pt x="320" y="251"/>
                  </a:lnTo>
                  <a:cubicBezTo>
                    <a:pt x="366" y="160"/>
                    <a:pt x="320" y="46"/>
                    <a:pt x="229" y="23"/>
                  </a:cubicBezTo>
                  <a:cubicBezTo>
                    <a:pt x="198" y="8"/>
                    <a:pt x="165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5667100" y="1939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43" y="1"/>
                  </a:moveTo>
                  <a:cubicBezTo>
                    <a:pt x="97" y="1"/>
                    <a:pt x="41" y="27"/>
                    <a:pt x="24" y="78"/>
                  </a:cubicBezTo>
                  <a:cubicBezTo>
                    <a:pt x="1" y="146"/>
                    <a:pt x="24" y="215"/>
                    <a:pt x="92" y="238"/>
                  </a:cubicBezTo>
                  <a:cubicBezTo>
                    <a:pt x="108" y="254"/>
                    <a:pt x="130" y="261"/>
                    <a:pt x="153" y="261"/>
                  </a:cubicBezTo>
                  <a:cubicBezTo>
                    <a:pt x="194" y="261"/>
                    <a:pt x="237" y="236"/>
                    <a:pt x="252" y="192"/>
                  </a:cubicBezTo>
                  <a:cubicBezTo>
                    <a:pt x="275" y="124"/>
                    <a:pt x="252" y="55"/>
                    <a:pt x="184" y="9"/>
                  </a:cubicBezTo>
                  <a:cubicBezTo>
                    <a:pt x="172" y="4"/>
                    <a:pt x="158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5602625" y="1671225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4" y="0"/>
                  </a:moveTo>
                  <a:cubicBezTo>
                    <a:pt x="132" y="0"/>
                    <a:pt x="63" y="26"/>
                    <a:pt x="46" y="77"/>
                  </a:cubicBezTo>
                  <a:cubicBezTo>
                    <a:pt x="1" y="168"/>
                    <a:pt x="46" y="260"/>
                    <a:pt x="115" y="305"/>
                  </a:cubicBezTo>
                  <a:cubicBezTo>
                    <a:pt x="131" y="311"/>
                    <a:pt x="150" y="314"/>
                    <a:pt x="169" y="314"/>
                  </a:cubicBezTo>
                  <a:cubicBezTo>
                    <a:pt x="232" y="314"/>
                    <a:pt x="303" y="284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5" y="0"/>
                    <a:pt x="19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5567250" y="1918075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52" y="0"/>
                  </a:moveTo>
                  <a:cubicBezTo>
                    <a:pt x="173" y="0"/>
                    <a:pt x="102" y="43"/>
                    <a:pt x="69" y="109"/>
                  </a:cubicBezTo>
                  <a:cubicBezTo>
                    <a:pt x="1" y="201"/>
                    <a:pt x="46" y="338"/>
                    <a:pt x="160" y="383"/>
                  </a:cubicBezTo>
                  <a:cubicBezTo>
                    <a:pt x="185" y="395"/>
                    <a:pt x="211" y="401"/>
                    <a:pt x="237" y="401"/>
                  </a:cubicBezTo>
                  <a:cubicBezTo>
                    <a:pt x="309" y="401"/>
                    <a:pt x="384" y="359"/>
                    <a:pt x="434" y="292"/>
                  </a:cubicBezTo>
                  <a:cubicBezTo>
                    <a:pt x="480" y="178"/>
                    <a:pt x="434" y="64"/>
                    <a:pt x="343" y="18"/>
                  </a:cubicBezTo>
                  <a:cubicBezTo>
                    <a:pt x="312" y="6"/>
                    <a:pt x="282" y="0"/>
                    <a:pt x="2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5586650" y="1860425"/>
              <a:ext cx="9725" cy="8925"/>
            </a:xfrm>
            <a:custGeom>
              <a:avLst/>
              <a:gdLst/>
              <a:ahLst/>
              <a:cxnLst/>
              <a:rect l="l" t="t" r="r" b="b"/>
              <a:pathLst>
                <a:path w="389" h="357" extrusionOk="0">
                  <a:moveTo>
                    <a:pt x="198" y="1"/>
                  </a:moveTo>
                  <a:cubicBezTo>
                    <a:pt x="129" y="1"/>
                    <a:pt x="63" y="43"/>
                    <a:pt x="46" y="110"/>
                  </a:cubicBezTo>
                  <a:cubicBezTo>
                    <a:pt x="1" y="201"/>
                    <a:pt x="23" y="293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1" y="356"/>
                    <a:pt x="326" y="314"/>
                    <a:pt x="343" y="247"/>
                  </a:cubicBezTo>
                  <a:cubicBezTo>
                    <a:pt x="389" y="178"/>
                    <a:pt x="366" y="64"/>
                    <a:pt x="275" y="19"/>
                  </a:cubicBezTo>
                  <a:cubicBezTo>
                    <a:pt x="250" y="6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5506775" y="1835200"/>
              <a:ext cx="10275" cy="9025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8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39" y="355"/>
                    <a:pt x="165" y="361"/>
                    <a:pt x="191" y="361"/>
                  </a:cubicBezTo>
                  <a:cubicBezTo>
                    <a:pt x="262" y="361"/>
                    <a:pt x="332" y="318"/>
                    <a:pt x="365" y="252"/>
                  </a:cubicBezTo>
                  <a:cubicBezTo>
                    <a:pt x="411" y="160"/>
                    <a:pt x="365" y="69"/>
                    <a:pt x="274" y="23"/>
                  </a:cubicBezTo>
                  <a:cubicBezTo>
                    <a:pt x="244" y="8"/>
                    <a:pt x="211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5715050" y="19736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210" y="1"/>
                  </a:moveTo>
                  <a:cubicBezTo>
                    <a:pt x="142" y="1"/>
                    <a:pt x="81" y="31"/>
                    <a:pt x="46" y="100"/>
                  </a:cubicBezTo>
                  <a:cubicBezTo>
                    <a:pt x="0" y="192"/>
                    <a:pt x="23" y="283"/>
                    <a:pt x="114" y="329"/>
                  </a:cubicBezTo>
                  <a:cubicBezTo>
                    <a:pt x="139" y="341"/>
                    <a:pt x="163" y="347"/>
                    <a:pt x="187" y="347"/>
                  </a:cubicBezTo>
                  <a:cubicBezTo>
                    <a:pt x="251" y="347"/>
                    <a:pt x="309" y="304"/>
                    <a:pt x="343" y="237"/>
                  </a:cubicBezTo>
                  <a:cubicBezTo>
                    <a:pt x="388" y="169"/>
                    <a:pt x="343" y="55"/>
                    <a:pt x="274" y="9"/>
                  </a:cubicBezTo>
                  <a:cubicBezTo>
                    <a:pt x="253" y="4"/>
                    <a:pt x="231" y="1"/>
                    <a:pt x="2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5635150" y="18866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8" y="384"/>
                  </a:cubicBezTo>
                  <a:cubicBezTo>
                    <a:pt x="168" y="396"/>
                    <a:pt x="199" y="402"/>
                    <a:pt x="228" y="402"/>
                  </a:cubicBezTo>
                  <a:cubicBezTo>
                    <a:pt x="308" y="402"/>
                    <a:pt x="378" y="359"/>
                    <a:pt x="412" y="293"/>
                  </a:cubicBezTo>
                  <a:cubicBezTo>
                    <a:pt x="457" y="201"/>
                    <a:pt x="412" y="87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5784100" y="2033900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44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33"/>
                    <a:pt x="297" y="41"/>
                    <a:pt x="206" y="19"/>
                  </a:cubicBezTo>
                  <a:cubicBezTo>
                    <a:pt x="186" y="6"/>
                    <a:pt x="166" y="0"/>
                    <a:pt x="14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5501050" y="17842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60"/>
                    <a:pt x="92" y="283"/>
                  </a:cubicBezTo>
                  <a:cubicBezTo>
                    <a:pt x="123" y="298"/>
                    <a:pt x="153" y="306"/>
                    <a:pt x="181" y="306"/>
                  </a:cubicBezTo>
                  <a:cubicBezTo>
                    <a:pt x="237" y="306"/>
                    <a:pt x="282" y="275"/>
                    <a:pt x="298" y="215"/>
                  </a:cubicBezTo>
                  <a:cubicBezTo>
                    <a:pt x="343" y="146"/>
                    <a:pt x="298" y="55"/>
                    <a:pt x="229" y="9"/>
                  </a:cubicBezTo>
                  <a:cubicBezTo>
                    <a:pt x="212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5415475" y="18338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142" y="0"/>
                  </a:moveTo>
                  <a:cubicBezTo>
                    <a:pt x="96" y="0"/>
                    <a:pt x="40" y="26"/>
                    <a:pt x="23" y="77"/>
                  </a:cubicBezTo>
                  <a:cubicBezTo>
                    <a:pt x="0" y="146"/>
                    <a:pt x="23" y="214"/>
                    <a:pt x="91" y="237"/>
                  </a:cubicBezTo>
                  <a:cubicBezTo>
                    <a:pt x="105" y="251"/>
                    <a:pt x="122" y="256"/>
                    <a:pt x="140" y="256"/>
                  </a:cubicBezTo>
                  <a:cubicBezTo>
                    <a:pt x="185" y="256"/>
                    <a:pt x="235" y="224"/>
                    <a:pt x="251" y="192"/>
                  </a:cubicBezTo>
                  <a:cubicBezTo>
                    <a:pt x="274" y="123"/>
                    <a:pt x="251" y="55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5341275" y="1801500"/>
              <a:ext cx="5175" cy="4050"/>
            </a:xfrm>
            <a:custGeom>
              <a:avLst/>
              <a:gdLst/>
              <a:ahLst/>
              <a:cxnLst/>
              <a:rect l="l" t="t" r="r" b="b"/>
              <a:pathLst>
                <a:path w="207" h="162" extrusionOk="0">
                  <a:moveTo>
                    <a:pt x="84" y="1"/>
                  </a:moveTo>
                  <a:cubicBezTo>
                    <a:pt x="49" y="1"/>
                    <a:pt x="15" y="26"/>
                    <a:pt x="1" y="70"/>
                  </a:cubicBezTo>
                  <a:lnTo>
                    <a:pt x="183" y="162"/>
                  </a:lnTo>
                  <a:cubicBezTo>
                    <a:pt x="206" y="93"/>
                    <a:pt x="206" y="48"/>
                    <a:pt x="138" y="25"/>
                  </a:cubicBezTo>
                  <a:cubicBezTo>
                    <a:pt x="121" y="9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5377225" y="136877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38"/>
                    <a:pt x="92" y="283"/>
                  </a:cubicBezTo>
                  <a:cubicBezTo>
                    <a:pt x="115" y="289"/>
                    <a:pt x="136" y="292"/>
                    <a:pt x="156" y="292"/>
                  </a:cubicBezTo>
                  <a:cubicBezTo>
                    <a:pt x="216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9" y="9"/>
                  </a:cubicBezTo>
                  <a:cubicBezTo>
                    <a:pt x="212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5240850" y="1570800"/>
              <a:ext cx="10300" cy="9225"/>
            </a:xfrm>
            <a:custGeom>
              <a:avLst/>
              <a:gdLst/>
              <a:ahLst/>
              <a:cxnLst/>
              <a:rect l="l" t="t" r="r" b="b"/>
              <a:pathLst>
                <a:path w="412" h="369" extrusionOk="0">
                  <a:moveTo>
                    <a:pt x="20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0" y="191"/>
                    <a:pt x="23" y="305"/>
                    <a:pt x="115" y="351"/>
                  </a:cubicBezTo>
                  <a:cubicBezTo>
                    <a:pt x="139" y="363"/>
                    <a:pt x="165" y="369"/>
                    <a:pt x="191" y="369"/>
                  </a:cubicBezTo>
                  <a:cubicBezTo>
                    <a:pt x="262" y="369"/>
                    <a:pt x="332" y="326"/>
                    <a:pt x="366" y="260"/>
                  </a:cubicBezTo>
                  <a:cubicBezTo>
                    <a:pt x="411" y="168"/>
                    <a:pt x="366" y="54"/>
                    <a:pt x="274" y="8"/>
                  </a:cubicBezTo>
                  <a:cubicBezTo>
                    <a:pt x="253" y="3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5700200" y="186122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55" y="1"/>
                  </a:moveTo>
                  <a:cubicBezTo>
                    <a:pt x="105" y="1"/>
                    <a:pt x="58" y="27"/>
                    <a:pt x="24" y="78"/>
                  </a:cubicBezTo>
                  <a:cubicBezTo>
                    <a:pt x="1" y="146"/>
                    <a:pt x="24" y="238"/>
                    <a:pt x="92" y="283"/>
                  </a:cubicBezTo>
                  <a:cubicBezTo>
                    <a:pt x="109" y="289"/>
                    <a:pt x="128" y="292"/>
                    <a:pt x="146" y="292"/>
                  </a:cubicBezTo>
                  <a:cubicBezTo>
                    <a:pt x="202" y="292"/>
                    <a:pt x="258" y="266"/>
                    <a:pt x="275" y="215"/>
                  </a:cubicBezTo>
                  <a:cubicBezTo>
                    <a:pt x="320" y="146"/>
                    <a:pt x="275" y="55"/>
                    <a:pt x="206" y="10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5724750" y="16023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3"/>
                    <a:pt x="23" y="275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46"/>
                    <a:pt x="274" y="24"/>
                  </a:cubicBezTo>
                  <a:cubicBezTo>
                    <a:pt x="244" y="8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5844575" y="189182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23" y="315"/>
                    <a:pt x="138" y="360"/>
                  </a:cubicBezTo>
                  <a:cubicBezTo>
                    <a:pt x="166" y="375"/>
                    <a:pt x="198" y="382"/>
                    <a:pt x="228" y="382"/>
                  </a:cubicBezTo>
                  <a:cubicBezTo>
                    <a:pt x="294" y="382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5359550" y="1650975"/>
              <a:ext cx="7425" cy="6675"/>
            </a:xfrm>
            <a:custGeom>
              <a:avLst/>
              <a:gdLst/>
              <a:ahLst/>
              <a:cxnLst/>
              <a:rect l="l" t="t" r="r" b="b"/>
              <a:pathLst>
                <a:path w="297" h="267" extrusionOk="0">
                  <a:moveTo>
                    <a:pt x="146" y="1"/>
                  </a:moveTo>
                  <a:cubicBezTo>
                    <a:pt x="99" y="1"/>
                    <a:pt x="55" y="33"/>
                    <a:pt x="23" y="65"/>
                  </a:cubicBezTo>
                  <a:cubicBezTo>
                    <a:pt x="0" y="134"/>
                    <a:pt x="23" y="225"/>
                    <a:pt x="91" y="248"/>
                  </a:cubicBezTo>
                  <a:cubicBezTo>
                    <a:pt x="111" y="261"/>
                    <a:pt x="130" y="266"/>
                    <a:pt x="148" y="266"/>
                  </a:cubicBezTo>
                  <a:cubicBezTo>
                    <a:pt x="196" y="266"/>
                    <a:pt x="241" y="229"/>
                    <a:pt x="274" y="180"/>
                  </a:cubicBezTo>
                  <a:cubicBezTo>
                    <a:pt x="297" y="134"/>
                    <a:pt x="274" y="43"/>
                    <a:pt x="206" y="20"/>
                  </a:cubicBezTo>
                  <a:cubicBezTo>
                    <a:pt x="185" y="6"/>
                    <a:pt x="165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5780100" y="1671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22" y="1"/>
                  </a:moveTo>
                  <a:cubicBezTo>
                    <a:pt x="81" y="1"/>
                    <a:pt x="38" y="26"/>
                    <a:pt x="23" y="70"/>
                  </a:cubicBezTo>
                  <a:cubicBezTo>
                    <a:pt x="0" y="138"/>
                    <a:pt x="23" y="207"/>
                    <a:pt x="69" y="253"/>
                  </a:cubicBezTo>
                  <a:cubicBezTo>
                    <a:pt x="86" y="258"/>
                    <a:pt x="103" y="261"/>
                    <a:pt x="120" y="261"/>
                  </a:cubicBezTo>
                  <a:cubicBezTo>
                    <a:pt x="170" y="261"/>
                    <a:pt x="217" y="235"/>
                    <a:pt x="251" y="184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67" y="8"/>
                    <a:pt x="14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5250550" y="1641875"/>
              <a:ext cx="10300" cy="9475"/>
            </a:xfrm>
            <a:custGeom>
              <a:avLst/>
              <a:gdLst/>
              <a:ahLst/>
              <a:cxnLst/>
              <a:rect l="l" t="t" r="r" b="b"/>
              <a:pathLst>
                <a:path w="412" h="379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2" y="373"/>
                    <a:pt x="186" y="379"/>
                    <a:pt x="210" y="379"/>
                  </a:cubicBezTo>
                  <a:cubicBezTo>
                    <a:pt x="274" y="379"/>
                    <a:pt x="332" y="337"/>
                    <a:pt x="366" y="270"/>
                  </a:cubicBezTo>
                  <a:cubicBezTo>
                    <a:pt x="411" y="178"/>
                    <a:pt x="389" y="64"/>
                    <a:pt x="297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6109350" y="1285775"/>
              <a:ext cx="7450" cy="6675"/>
            </a:xfrm>
            <a:custGeom>
              <a:avLst/>
              <a:gdLst/>
              <a:ahLst/>
              <a:cxnLst/>
              <a:rect l="l" t="t" r="r" b="b"/>
              <a:pathLst>
                <a:path w="298" h="267" extrusionOk="0">
                  <a:moveTo>
                    <a:pt x="157" y="1"/>
                  </a:moveTo>
                  <a:cubicBezTo>
                    <a:pt x="113" y="1"/>
                    <a:pt x="62" y="33"/>
                    <a:pt x="46" y="65"/>
                  </a:cubicBezTo>
                  <a:cubicBezTo>
                    <a:pt x="1" y="134"/>
                    <a:pt x="46" y="225"/>
                    <a:pt x="92" y="248"/>
                  </a:cubicBezTo>
                  <a:cubicBezTo>
                    <a:pt x="111" y="261"/>
                    <a:pt x="132" y="266"/>
                    <a:pt x="153" y="266"/>
                  </a:cubicBezTo>
                  <a:cubicBezTo>
                    <a:pt x="206" y="266"/>
                    <a:pt x="258" y="229"/>
                    <a:pt x="274" y="179"/>
                  </a:cubicBezTo>
                  <a:cubicBezTo>
                    <a:pt x="297" y="134"/>
                    <a:pt x="274" y="42"/>
                    <a:pt x="206" y="20"/>
                  </a:cubicBezTo>
                  <a:cubicBezTo>
                    <a:pt x="193" y="6"/>
                    <a:pt x="175" y="1"/>
                    <a:pt x="15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5862850" y="19919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8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69"/>
                    <a:pt x="91" y="215"/>
                  </a:cubicBezTo>
                  <a:cubicBezTo>
                    <a:pt x="103" y="221"/>
                    <a:pt x="116" y="223"/>
                    <a:pt x="129" y="223"/>
                  </a:cubicBezTo>
                  <a:cubicBezTo>
                    <a:pt x="168" y="223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9"/>
                  </a:cubicBezTo>
                  <a:cubicBezTo>
                    <a:pt x="164" y="3"/>
                    <a:pt x="146" y="1"/>
                    <a:pt x="1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6311925" y="1955575"/>
              <a:ext cx="6300" cy="5975"/>
            </a:xfrm>
            <a:custGeom>
              <a:avLst/>
              <a:gdLst/>
              <a:ahLst/>
              <a:cxnLst/>
              <a:rect l="l" t="t" r="r" b="b"/>
              <a:pathLst>
                <a:path w="252" h="239" extrusionOk="0">
                  <a:moveTo>
                    <a:pt x="112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1" y="116"/>
                    <a:pt x="23" y="184"/>
                    <a:pt x="69" y="230"/>
                  </a:cubicBezTo>
                  <a:cubicBezTo>
                    <a:pt x="86" y="236"/>
                    <a:pt x="103" y="238"/>
                    <a:pt x="120" y="238"/>
                  </a:cubicBezTo>
                  <a:cubicBezTo>
                    <a:pt x="169" y="238"/>
                    <a:pt x="212" y="213"/>
                    <a:pt x="229" y="161"/>
                  </a:cubicBezTo>
                  <a:cubicBezTo>
                    <a:pt x="252" y="116"/>
                    <a:pt x="229" y="47"/>
                    <a:pt x="183" y="25"/>
                  </a:cubicBezTo>
                  <a:cubicBezTo>
                    <a:pt x="159" y="8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6074550" y="214540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7" y="1"/>
                    <a:pt x="57" y="27"/>
                    <a:pt x="23" y="78"/>
                  </a:cubicBezTo>
                  <a:cubicBezTo>
                    <a:pt x="0" y="146"/>
                    <a:pt x="23" y="238"/>
                    <a:pt x="92" y="283"/>
                  </a:cubicBezTo>
                  <a:cubicBezTo>
                    <a:pt x="109" y="289"/>
                    <a:pt x="127" y="292"/>
                    <a:pt x="146" y="292"/>
                  </a:cubicBezTo>
                  <a:cubicBezTo>
                    <a:pt x="203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6133325" y="218935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42" y="0"/>
                  </a:moveTo>
                  <a:cubicBezTo>
                    <a:pt x="102" y="0"/>
                    <a:pt x="56" y="21"/>
                    <a:pt x="23" y="55"/>
                  </a:cubicBezTo>
                  <a:cubicBezTo>
                    <a:pt x="0" y="123"/>
                    <a:pt x="23" y="192"/>
                    <a:pt x="92" y="214"/>
                  </a:cubicBezTo>
                  <a:cubicBezTo>
                    <a:pt x="104" y="221"/>
                    <a:pt x="118" y="223"/>
                    <a:pt x="132" y="223"/>
                  </a:cubicBezTo>
                  <a:cubicBezTo>
                    <a:pt x="172" y="223"/>
                    <a:pt x="218" y="202"/>
                    <a:pt x="251" y="169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6122475" y="20983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0"/>
                  </a:moveTo>
                  <a:cubicBezTo>
                    <a:pt x="136" y="0"/>
                    <a:pt x="79" y="38"/>
                    <a:pt x="46" y="87"/>
                  </a:cubicBezTo>
                  <a:cubicBezTo>
                    <a:pt x="1" y="179"/>
                    <a:pt x="23" y="270"/>
                    <a:pt x="115" y="316"/>
                  </a:cubicBezTo>
                  <a:cubicBezTo>
                    <a:pt x="145" y="331"/>
                    <a:pt x="176" y="338"/>
                    <a:pt x="204" y="338"/>
                  </a:cubicBezTo>
                  <a:cubicBezTo>
                    <a:pt x="262" y="338"/>
                    <a:pt x="313" y="308"/>
                    <a:pt x="343" y="247"/>
                  </a:cubicBezTo>
                  <a:cubicBezTo>
                    <a:pt x="389" y="156"/>
                    <a:pt x="343" y="64"/>
                    <a:pt x="274" y="19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6488250" y="21865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42" y="0"/>
                  </a:moveTo>
                  <a:cubicBezTo>
                    <a:pt x="96" y="0"/>
                    <a:pt x="41" y="26"/>
                    <a:pt x="23" y="77"/>
                  </a:cubicBezTo>
                  <a:cubicBezTo>
                    <a:pt x="1" y="123"/>
                    <a:pt x="23" y="214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0" y="246"/>
                    <a:pt x="217" y="220"/>
                    <a:pt x="252" y="169"/>
                  </a:cubicBezTo>
                  <a:cubicBezTo>
                    <a:pt x="274" y="123"/>
                    <a:pt x="252" y="55"/>
                    <a:pt x="183" y="9"/>
                  </a:cubicBezTo>
                  <a:cubicBezTo>
                    <a:pt x="172" y="3"/>
                    <a:pt x="158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6179550" y="2178825"/>
              <a:ext cx="10275" cy="8925"/>
            </a:xfrm>
            <a:custGeom>
              <a:avLst/>
              <a:gdLst/>
              <a:ahLst/>
              <a:cxnLst/>
              <a:rect l="l" t="t" r="r" b="b"/>
              <a:pathLst>
                <a:path w="411" h="357" extrusionOk="0">
                  <a:moveTo>
                    <a:pt x="199" y="1"/>
                  </a:moveTo>
                  <a:cubicBezTo>
                    <a:pt x="135" y="1"/>
                    <a:pt x="79" y="38"/>
                    <a:pt x="46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9" y="351"/>
                    <a:pt x="165" y="357"/>
                    <a:pt x="191" y="357"/>
                  </a:cubicBezTo>
                  <a:cubicBezTo>
                    <a:pt x="262" y="357"/>
                    <a:pt x="332" y="314"/>
                    <a:pt x="365" y="247"/>
                  </a:cubicBezTo>
                  <a:cubicBezTo>
                    <a:pt x="411" y="156"/>
                    <a:pt x="365" y="65"/>
                    <a:pt x="274" y="19"/>
                  </a:cubicBezTo>
                  <a:cubicBezTo>
                    <a:pt x="248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5923325" y="2101675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117" y="1"/>
                  </a:moveTo>
                  <a:cubicBezTo>
                    <a:pt x="61" y="1"/>
                    <a:pt x="16" y="31"/>
                    <a:pt x="1" y="92"/>
                  </a:cubicBezTo>
                  <a:lnTo>
                    <a:pt x="274" y="229"/>
                  </a:lnTo>
                  <a:cubicBezTo>
                    <a:pt x="320" y="161"/>
                    <a:pt x="274" y="47"/>
                    <a:pt x="206" y="24"/>
                  </a:cubicBezTo>
                  <a:cubicBezTo>
                    <a:pt x="176" y="9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6234900" y="202387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8" y="230"/>
                    <a:pt x="127" y="238"/>
                    <a:pt x="146" y="238"/>
                  </a:cubicBezTo>
                  <a:cubicBezTo>
                    <a:pt x="180" y="238"/>
                    <a:pt x="214" y="213"/>
                    <a:pt x="228" y="168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6446600" y="214175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6" y="0"/>
                  </a:moveTo>
                  <a:cubicBezTo>
                    <a:pt x="114" y="0"/>
                    <a:pt x="62" y="38"/>
                    <a:pt x="46" y="87"/>
                  </a:cubicBezTo>
                  <a:cubicBezTo>
                    <a:pt x="0" y="155"/>
                    <a:pt x="46" y="247"/>
                    <a:pt x="114" y="292"/>
                  </a:cubicBezTo>
                  <a:cubicBezTo>
                    <a:pt x="132" y="298"/>
                    <a:pt x="150" y="301"/>
                    <a:pt x="169" y="301"/>
                  </a:cubicBezTo>
                  <a:cubicBezTo>
                    <a:pt x="226" y="301"/>
                    <a:pt x="286" y="275"/>
                    <a:pt x="320" y="224"/>
                  </a:cubicBezTo>
                  <a:cubicBezTo>
                    <a:pt x="343" y="133"/>
                    <a:pt x="320" y="64"/>
                    <a:pt x="251" y="19"/>
                  </a:cubicBezTo>
                  <a:cubicBezTo>
                    <a:pt x="226" y="6"/>
                    <a:pt x="200" y="0"/>
                    <a:pt x="17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6334175" y="211422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23" y="0"/>
                  </a:moveTo>
                  <a:cubicBezTo>
                    <a:pt x="82" y="0"/>
                    <a:pt x="38" y="25"/>
                    <a:pt x="24" y="70"/>
                  </a:cubicBezTo>
                  <a:cubicBezTo>
                    <a:pt x="1" y="138"/>
                    <a:pt x="24" y="207"/>
                    <a:pt x="92" y="229"/>
                  </a:cubicBezTo>
                  <a:cubicBezTo>
                    <a:pt x="104" y="235"/>
                    <a:pt x="118" y="238"/>
                    <a:pt x="133" y="238"/>
                  </a:cubicBezTo>
                  <a:cubicBezTo>
                    <a:pt x="173" y="238"/>
                    <a:pt x="218" y="217"/>
                    <a:pt x="252" y="184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6487100" y="2171275"/>
              <a:ext cx="7450" cy="6800"/>
            </a:xfrm>
            <a:custGeom>
              <a:avLst/>
              <a:gdLst/>
              <a:ahLst/>
              <a:cxnLst/>
              <a:rect l="l" t="t" r="r" b="b"/>
              <a:pathLst>
                <a:path w="298" h="272" extrusionOk="0">
                  <a:moveTo>
                    <a:pt x="129" y="1"/>
                  </a:moveTo>
                  <a:cubicBezTo>
                    <a:pt x="82" y="1"/>
                    <a:pt x="38" y="26"/>
                    <a:pt x="24" y="70"/>
                  </a:cubicBezTo>
                  <a:cubicBezTo>
                    <a:pt x="1" y="139"/>
                    <a:pt x="24" y="230"/>
                    <a:pt x="92" y="253"/>
                  </a:cubicBezTo>
                  <a:cubicBezTo>
                    <a:pt x="111" y="265"/>
                    <a:pt x="130" y="271"/>
                    <a:pt x="149" y="271"/>
                  </a:cubicBezTo>
                  <a:cubicBezTo>
                    <a:pt x="197" y="271"/>
                    <a:pt x="242" y="234"/>
                    <a:pt x="275" y="184"/>
                  </a:cubicBezTo>
                  <a:cubicBezTo>
                    <a:pt x="298" y="139"/>
                    <a:pt x="275" y="47"/>
                    <a:pt x="206" y="24"/>
                  </a:cubicBezTo>
                  <a:cubicBezTo>
                    <a:pt x="182" y="8"/>
                    <a:pt x="155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5616325" y="14561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1" y="168"/>
                    <a:pt x="23" y="260"/>
                    <a:pt x="115" y="305"/>
                  </a:cubicBezTo>
                  <a:cubicBezTo>
                    <a:pt x="132" y="311"/>
                    <a:pt x="152" y="314"/>
                    <a:pt x="172" y="314"/>
                  </a:cubicBezTo>
                  <a:cubicBezTo>
                    <a:pt x="234" y="314"/>
                    <a:pt x="303" y="288"/>
                    <a:pt x="320" y="237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7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6119625" y="133510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7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65" y="4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6379250" y="2269800"/>
              <a:ext cx="7450" cy="6550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6" y="1"/>
                  </a:moveTo>
                  <a:cubicBezTo>
                    <a:pt x="107" y="1"/>
                    <a:pt x="64" y="27"/>
                    <a:pt x="47" y="78"/>
                  </a:cubicBezTo>
                  <a:cubicBezTo>
                    <a:pt x="1" y="146"/>
                    <a:pt x="47" y="215"/>
                    <a:pt x="92" y="238"/>
                  </a:cubicBezTo>
                  <a:cubicBezTo>
                    <a:pt x="117" y="254"/>
                    <a:pt x="141" y="261"/>
                    <a:pt x="164" y="261"/>
                  </a:cubicBezTo>
                  <a:cubicBezTo>
                    <a:pt x="206" y="261"/>
                    <a:pt x="245" y="236"/>
                    <a:pt x="275" y="192"/>
                  </a:cubicBezTo>
                  <a:cubicBezTo>
                    <a:pt x="298" y="124"/>
                    <a:pt x="275" y="55"/>
                    <a:pt x="206" y="9"/>
                  </a:cubicBezTo>
                  <a:cubicBezTo>
                    <a:pt x="189" y="4"/>
                    <a:pt x="172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5894225" y="1387375"/>
              <a:ext cx="7450" cy="6775"/>
            </a:xfrm>
            <a:custGeom>
              <a:avLst/>
              <a:gdLst/>
              <a:ahLst/>
              <a:cxnLst/>
              <a:rect l="l" t="t" r="r" b="b"/>
              <a:pathLst>
                <a:path w="298" h="271" extrusionOk="0">
                  <a:moveTo>
                    <a:pt x="159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0" y="133"/>
                    <a:pt x="23" y="224"/>
                    <a:pt x="92" y="247"/>
                  </a:cubicBezTo>
                  <a:cubicBezTo>
                    <a:pt x="116" y="263"/>
                    <a:pt x="143" y="271"/>
                    <a:pt x="169" y="271"/>
                  </a:cubicBezTo>
                  <a:cubicBezTo>
                    <a:pt x="216" y="271"/>
                    <a:pt x="260" y="245"/>
                    <a:pt x="274" y="201"/>
                  </a:cubicBezTo>
                  <a:cubicBezTo>
                    <a:pt x="297" y="133"/>
                    <a:pt x="274" y="41"/>
                    <a:pt x="206" y="19"/>
                  </a:cubicBezTo>
                  <a:cubicBezTo>
                    <a:pt x="193" y="6"/>
                    <a:pt x="177" y="0"/>
                    <a:pt x="15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6001500" y="13936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2" y="396"/>
                    <a:pt x="190" y="402"/>
                    <a:pt x="218" y="402"/>
                  </a:cubicBezTo>
                  <a:cubicBezTo>
                    <a:pt x="296" y="402"/>
                    <a:pt x="378" y="359"/>
                    <a:pt x="411" y="293"/>
                  </a:cubicBezTo>
                  <a:cubicBezTo>
                    <a:pt x="457" y="178"/>
                    <a:pt x="411" y="64"/>
                    <a:pt x="320" y="19"/>
                  </a:cubicBezTo>
                  <a:cubicBezTo>
                    <a:pt x="290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6008350" y="1367625"/>
              <a:ext cx="6875" cy="5625"/>
            </a:xfrm>
            <a:custGeom>
              <a:avLst/>
              <a:gdLst/>
              <a:ahLst/>
              <a:cxnLst/>
              <a:rect l="l" t="t" r="r" b="b"/>
              <a:pathLst>
                <a:path w="275" h="225" extrusionOk="0">
                  <a:moveTo>
                    <a:pt x="143" y="1"/>
                  </a:moveTo>
                  <a:cubicBezTo>
                    <a:pt x="104" y="1"/>
                    <a:pt x="63" y="22"/>
                    <a:pt x="46" y="55"/>
                  </a:cubicBezTo>
                  <a:cubicBezTo>
                    <a:pt x="0" y="124"/>
                    <a:pt x="46" y="192"/>
                    <a:pt x="92" y="215"/>
                  </a:cubicBezTo>
                  <a:cubicBezTo>
                    <a:pt x="104" y="221"/>
                    <a:pt x="118" y="224"/>
                    <a:pt x="133" y="224"/>
                  </a:cubicBezTo>
                  <a:cubicBezTo>
                    <a:pt x="173" y="224"/>
                    <a:pt x="218" y="203"/>
                    <a:pt x="252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71" y="4"/>
                    <a:pt x="157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5362975" y="1316625"/>
              <a:ext cx="10850" cy="10050"/>
            </a:xfrm>
            <a:custGeom>
              <a:avLst/>
              <a:gdLst/>
              <a:ahLst/>
              <a:cxnLst/>
              <a:rect l="l" t="t" r="r" b="b"/>
              <a:pathLst>
                <a:path w="434" h="402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24"/>
                    <a:pt x="23" y="338"/>
                    <a:pt x="137" y="383"/>
                  </a:cubicBezTo>
                  <a:cubicBezTo>
                    <a:pt x="161" y="396"/>
                    <a:pt x="188" y="401"/>
                    <a:pt x="214" y="401"/>
                  </a:cubicBezTo>
                  <a:cubicBezTo>
                    <a:pt x="285" y="401"/>
                    <a:pt x="355" y="359"/>
                    <a:pt x="388" y="292"/>
                  </a:cubicBezTo>
                  <a:cubicBezTo>
                    <a:pt x="434" y="201"/>
                    <a:pt x="411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5700775" y="1946600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67" y="375"/>
                    <a:pt x="198" y="383"/>
                    <a:pt x="228" y="383"/>
                  </a:cubicBezTo>
                  <a:cubicBezTo>
                    <a:pt x="294" y="383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5855425" y="1750525"/>
              <a:ext cx="6300" cy="5850"/>
            </a:xfrm>
            <a:custGeom>
              <a:avLst/>
              <a:gdLst/>
              <a:ahLst/>
              <a:cxnLst/>
              <a:rect l="l" t="t" r="r" b="b"/>
              <a:pathLst>
                <a:path w="252" h="234" extrusionOk="0">
                  <a:moveTo>
                    <a:pt x="132" y="1"/>
                  </a:moveTo>
                  <a:cubicBezTo>
                    <a:pt x="83" y="1"/>
                    <a:pt x="40" y="27"/>
                    <a:pt x="23" y="78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9" y="228"/>
                    <a:pt x="109" y="234"/>
                    <a:pt x="128" y="234"/>
                  </a:cubicBezTo>
                  <a:cubicBezTo>
                    <a:pt x="173" y="234"/>
                    <a:pt x="212" y="201"/>
                    <a:pt x="229" y="169"/>
                  </a:cubicBezTo>
                  <a:cubicBezTo>
                    <a:pt x="251" y="101"/>
                    <a:pt x="229" y="32"/>
                    <a:pt x="183" y="9"/>
                  </a:cubicBezTo>
                  <a:cubicBezTo>
                    <a:pt x="166" y="4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6088250" y="20384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4" y="1"/>
                  </a:moveTo>
                  <a:cubicBezTo>
                    <a:pt x="124" y="1"/>
                    <a:pt x="56" y="38"/>
                    <a:pt x="23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6" y="344"/>
                    <a:pt x="157" y="347"/>
                    <a:pt x="178" y="347"/>
                  </a:cubicBezTo>
                  <a:cubicBezTo>
                    <a:pt x="246" y="347"/>
                    <a:pt x="308" y="317"/>
                    <a:pt x="342" y="247"/>
                  </a:cubicBezTo>
                  <a:cubicBezTo>
                    <a:pt x="388" y="156"/>
                    <a:pt x="342" y="65"/>
                    <a:pt x="274" y="19"/>
                  </a:cubicBezTo>
                  <a:cubicBezTo>
                    <a:pt x="248" y="6"/>
                    <a:pt x="221" y="1"/>
                    <a:pt x="19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6130475" y="20136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36" y="0"/>
                  </a:moveTo>
                  <a:cubicBezTo>
                    <a:pt x="93" y="0"/>
                    <a:pt x="63" y="26"/>
                    <a:pt x="46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4" y="220"/>
                    <a:pt x="118" y="223"/>
                    <a:pt x="132" y="223"/>
                  </a:cubicBezTo>
                  <a:cubicBezTo>
                    <a:pt x="170" y="223"/>
                    <a:pt x="212" y="202"/>
                    <a:pt x="228" y="169"/>
                  </a:cubicBezTo>
                  <a:cubicBezTo>
                    <a:pt x="251" y="100"/>
                    <a:pt x="228" y="55"/>
                    <a:pt x="183" y="9"/>
                  </a:cubicBezTo>
                  <a:cubicBezTo>
                    <a:pt x="166" y="3"/>
                    <a:pt x="150" y="0"/>
                    <a:pt x="13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6356425" y="121300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0"/>
                  </a:moveTo>
                  <a:cubicBezTo>
                    <a:pt x="119" y="0"/>
                    <a:pt x="64" y="26"/>
                    <a:pt x="47" y="77"/>
                  </a:cubicBezTo>
                  <a:cubicBezTo>
                    <a:pt x="1" y="146"/>
                    <a:pt x="47" y="237"/>
                    <a:pt x="115" y="260"/>
                  </a:cubicBezTo>
                  <a:cubicBezTo>
                    <a:pt x="134" y="273"/>
                    <a:pt x="153" y="278"/>
                    <a:pt x="172" y="278"/>
                  </a:cubicBezTo>
                  <a:cubicBezTo>
                    <a:pt x="220" y="278"/>
                    <a:pt x="265" y="241"/>
                    <a:pt x="298" y="192"/>
                  </a:cubicBezTo>
                  <a:cubicBezTo>
                    <a:pt x="320" y="123"/>
                    <a:pt x="298" y="55"/>
                    <a:pt x="229" y="9"/>
                  </a:cubicBezTo>
                  <a:cubicBezTo>
                    <a:pt x="212" y="3"/>
                    <a:pt x="194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6440325" y="11401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12" y="0"/>
                  </a:moveTo>
                  <a:cubicBezTo>
                    <a:pt x="72" y="0"/>
                    <a:pt x="38" y="26"/>
                    <a:pt x="23" y="70"/>
                  </a:cubicBezTo>
                  <a:cubicBezTo>
                    <a:pt x="0" y="138"/>
                    <a:pt x="23" y="207"/>
                    <a:pt x="92" y="230"/>
                  </a:cubicBezTo>
                  <a:cubicBezTo>
                    <a:pt x="103" y="235"/>
                    <a:pt x="116" y="238"/>
                    <a:pt x="129" y="238"/>
                  </a:cubicBezTo>
                  <a:cubicBezTo>
                    <a:pt x="169" y="238"/>
                    <a:pt x="211" y="213"/>
                    <a:pt x="229" y="161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59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5971250" y="15545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89" y="0"/>
                  </a:moveTo>
                  <a:cubicBezTo>
                    <a:pt x="127" y="0"/>
                    <a:pt x="57" y="43"/>
                    <a:pt x="24" y="110"/>
                  </a:cubicBezTo>
                  <a:cubicBezTo>
                    <a:pt x="1" y="178"/>
                    <a:pt x="24" y="292"/>
                    <a:pt x="115" y="338"/>
                  </a:cubicBezTo>
                  <a:cubicBezTo>
                    <a:pt x="137" y="343"/>
                    <a:pt x="158" y="346"/>
                    <a:pt x="179" y="346"/>
                  </a:cubicBezTo>
                  <a:cubicBezTo>
                    <a:pt x="247" y="346"/>
                    <a:pt x="308" y="316"/>
                    <a:pt x="343" y="247"/>
                  </a:cubicBezTo>
                  <a:cubicBezTo>
                    <a:pt x="389" y="178"/>
                    <a:pt x="343" y="64"/>
                    <a:pt x="252" y="18"/>
                  </a:cubicBezTo>
                  <a:cubicBezTo>
                    <a:pt x="234" y="6"/>
                    <a:pt x="212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5831450" y="1597350"/>
              <a:ext cx="6875" cy="6225"/>
            </a:xfrm>
            <a:custGeom>
              <a:avLst/>
              <a:gdLst/>
              <a:ahLst/>
              <a:cxnLst/>
              <a:rect l="l" t="t" r="r" b="b"/>
              <a:pathLst>
                <a:path w="275" h="249" extrusionOk="0">
                  <a:moveTo>
                    <a:pt x="138" y="0"/>
                  </a:moveTo>
                  <a:cubicBezTo>
                    <a:pt x="99" y="0"/>
                    <a:pt x="56" y="33"/>
                    <a:pt x="23" y="65"/>
                  </a:cubicBezTo>
                  <a:cubicBezTo>
                    <a:pt x="1" y="133"/>
                    <a:pt x="23" y="202"/>
                    <a:pt x="92" y="225"/>
                  </a:cubicBezTo>
                  <a:cubicBezTo>
                    <a:pt x="108" y="241"/>
                    <a:pt x="130" y="248"/>
                    <a:pt x="153" y="248"/>
                  </a:cubicBezTo>
                  <a:cubicBezTo>
                    <a:pt x="194" y="248"/>
                    <a:pt x="237" y="223"/>
                    <a:pt x="252" y="179"/>
                  </a:cubicBezTo>
                  <a:cubicBezTo>
                    <a:pt x="275" y="111"/>
                    <a:pt x="252" y="42"/>
                    <a:pt x="183" y="19"/>
                  </a:cubicBezTo>
                  <a:cubicBezTo>
                    <a:pt x="170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6038600" y="1537125"/>
              <a:ext cx="7425" cy="6725"/>
            </a:xfrm>
            <a:custGeom>
              <a:avLst/>
              <a:gdLst/>
              <a:ahLst/>
              <a:cxnLst/>
              <a:rect l="l" t="t" r="r" b="b"/>
              <a:pathLst>
                <a:path w="297" h="269" extrusionOk="0">
                  <a:moveTo>
                    <a:pt x="15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46"/>
                    <a:pt x="23" y="214"/>
                    <a:pt x="92" y="260"/>
                  </a:cubicBezTo>
                  <a:cubicBezTo>
                    <a:pt x="109" y="266"/>
                    <a:pt x="126" y="268"/>
                    <a:pt x="142" y="268"/>
                  </a:cubicBezTo>
                  <a:cubicBezTo>
                    <a:pt x="191" y="268"/>
                    <a:pt x="234" y="243"/>
                    <a:pt x="251" y="191"/>
                  </a:cubicBezTo>
                  <a:cubicBezTo>
                    <a:pt x="297" y="123"/>
                    <a:pt x="274" y="54"/>
                    <a:pt x="206" y="9"/>
                  </a:cubicBezTo>
                  <a:cubicBezTo>
                    <a:pt x="189" y="3"/>
                    <a:pt x="171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5843425" y="157112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62" y="373"/>
                    <a:pt x="189" y="379"/>
                    <a:pt x="214" y="379"/>
                  </a:cubicBezTo>
                  <a:cubicBezTo>
                    <a:pt x="285" y="379"/>
                    <a:pt x="356" y="336"/>
                    <a:pt x="389" y="269"/>
                  </a:cubicBezTo>
                  <a:cubicBezTo>
                    <a:pt x="435" y="178"/>
                    <a:pt x="389" y="64"/>
                    <a:pt x="298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5876525" y="1557650"/>
              <a:ext cx="8025" cy="6750"/>
            </a:xfrm>
            <a:custGeom>
              <a:avLst/>
              <a:gdLst/>
              <a:ahLst/>
              <a:cxnLst/>
              <a:rect l="l" t="t" r="r" b="b"/>
              <a:pathLst>
                <a:path w="321" h="270" extrusionOk="0">
                  <a:moveTo>
                    <a:pt x="175" y="1"/>
                  </a:moveTo>
                  <a:cubicBezTo>
                    <a:pt x="119" y="1"/>
                    <a:pt x="64" y="27"/>
                    <a:pt x="47" y="78"/>
                  </a:cubicBezTo>
                  <a:cubicBezTo>
                    <a:pt x="1" y="146"/>
                    <a:pt x="24" y="215"/>
                    <a:pt x="92" y="261"/>
                  </a:cubicBezTo>
                  <a:cubicBezTo>
                    <a:pt x="109" y="266"/>
                    <a:pt x="128" y="269"/>
                    <a:pt x="146" y="269"/>
                  </a:cubicBezTo>
                  <a:cubicBezTo>
                    <a:pt x="202" y="269"/>
                    <a:pt x="258" y="243"/>
                    <a:pt x="275" y="192"/>
                  </a:cubicBezTo>
                  <a:cubicBezTo>
                    <a:pt x="320" y="124"/>
                    <a:pt x="298" y="32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5967825" y="1547400"/>
              <a:ext cx="9175" cy="7650"/>
            </a:xfrm>
            <a:custGeom>
              <a:avLst/>
              <a:gdLst/>
              <a:ahLst/>
              <a:cxnLst/>
              <a:rect l="l" t="t" r="r" b="b"/>
              <a:pathLst>
                <a:path w="367" h="306" extrusionOk="0">
                  <a:moveTo>
                    <a:pt x="197" y="0"/>
                  </a:moveTo>
                  <a:cubicBezTo>
                    <a:pt x="141" y="0"/>
                    <a:pt x="81" y="26"/>
                    <a:pt x="47" y="77"/>
                  </a:cubicBezTo>
                  <a:cubicBezTo>
                    <a:pt x="1" y="168"/>
                    <a:pt x="47" y="260"/>
                    <a:pt x="115" y="283"/>
                  </a:cubicBezTo>
                  <a:cubicBezTo>
                    <a:pt x="145" y="298"/>
                    <a:pt x="176" y="305"/>
                    <a:pt x="204" y="305"/>
                  </a:cubicBezTo>
                  <a:cubicBezTo>
                    <a:pt x="260" y="305"/>
                    <a:pt x="305" y="275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6727925" y="165010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60"/>
                  </a:cubicBezTo>
                  <a:cubicBezTo>
                    <a:pt x="137" y="275"/>
                    <a:pt x="163" y="283"/>
                    <a:pt x="187" y="283"/>
                  </a:cubicBezTo>
                  <a:cubicBezTo>
                    <a:pt x="236" y="283"/>
                    <a:pt x="282" y="253"/>
                    <a:pt x="297" y="192"/>
                  </a:cubicBezTo>
                  <a:cubicBezTo>
                    <a:pt x="343" y="123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6325050" y="2057525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3" y="352"/>
                    <a:pt x="137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1" y="306"/>
                  </a:cubicBezTo>
                  <a:cubicBezTo>
                    <a:pt x="457" y="192"/>
                    <a:pt x="411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6331900" y="204472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0" y="179"/>
                    <a:pt x="46" y="293"/>
                    <a:pt x="115" y="316"/>
                  </a:cubicBezTo>
                  <a:cubicBezTo>
                    <a:pt x="145" y="331"/>
                    <a:pt x="178" y="339"/>
                    <a:pt x="209" y="339"/>
                  </a:cubicBezTo>
                  <a:cubicBezTo>
                    <a:pt x="272" y="339"/>
                    <a:pt x="328" y="308"/>
                    <a:pt x="343" y="247"/>
                  </a:cubicBezTo>
                  <a:cubicBezTo>
                    <a:pt x="388" y="156"/>
                    <a:pt x="366" y="65"/>
                    <a:pt x="274" y="19"/>
                  </a:cubicBezTo>
                  <a:cubicBezTo>
                    <a:pt x="249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6327900" y="2032050"/>
              <a:ext cx="8600" cy="7100"/>
            </a:xfrm>
            <a:custGeom>
              <a:avLst/>
              <a:gdLst/>
              <a:ahLst/>
              <a:cxnLst/>
              <a:rect l="l" t="t" r="r" b="b"/>
              <a:pathLst>
                <a:path w="344" h="284" extrusionOk="0">
                  <a:moveTo>
                    <a:pt x="152" y="0"/>
                  </a:moveTo>
                  <a:cubicBezTo>
                    <a:pt x="104" y="0"/>
                    <a:pt x="61" y="26"/>
                    <a:pt x="46" y="70"/>
                  </a:cubicBezTo>
                  <a:cubicBezTo>
                    <a:pt x="1" y="161"/>
                    <a:pt x="46" y="230"/>
                    <a:pt x="115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5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6327900" y="201702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75" y="0"/>
                  </a:moveTo>
                  <a:cubicBezTo>
                    <a:pt x="119" y="0"/>
                    <a:pt x="63" y="26"/>
                    <a:pt x="46" y="77"/>
                  </a:cubicBezTo>
                  <a:cubicBezTo>
                    <a:pt x="1" y="146"/>
                    <a:pt x="23" y="237"/>
                    <a:pt x="92" y="260"/>
                  </a:cubicBezTo>
                  <a:cubicBezTo>
                    <a:pt x="124" y="276"/>
                    <a:pt x="154" y="284"/>
                    <a:pt x="180" y="284"/>
                  </a:cubicBezTo>
                  <a:cubicBezTo>
                    <a:pt x="229" y="284"/>
                    <a:pt x="268" y="258"/>
                    <a:pt x="297" y="214"/>
                  </a:cubicBezTo>
                  <a:cubicBezTo>
                    <a:pt x="320" y="123"/>
                    <a:pt x="297" y="54"/>
                    <a:pt x="229" y="9"/>
                  </a:cubicBezTo>
                  <a:cubicBezTo>
                    <a:pt x="212" y="3"/>
                    <a:pt x="193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6072825" y="2014725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33" y="1"/>
                  </a:moveTo>
                  <a:cubicBezTo>
                    <a:pt x="90" y="1"/>
                    <a:pt x="57" y="22"/>
                    <a:pt x="24" y="55"/>
                  </a:cubicBezTo>
                  <a:cubicBezTo>
                    <a:pt x="1" y="101"/>
                    <a:pt x="24" y="169"/>
                    <a:pt x="92" y="192"/>
                  </a:cubicBezTo>
                  <a:cubicBezTo>
                    <a:pt x="104" y="198"/>
                    <a:pt x="118" y="201"/>
                    <a:pt x="132" y="201"/>
                  </a:cubicBezTo>
                  <a:cubicBezTo>
                    <a:pt x="171" y="201"/>
                    <a:pt x="212" y="180"/>
                    <a:pt x="229" y="146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3"/>
                    <a:pt x="148" y="1"/>
                    <a:pt x="13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6262275" y="14546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63" y="0"/>
                  </a:moveTo>
                  <a:cubicBezTo>
                    <a:pt x="107" y="0"/>
                    <a:pt x="62" y="31"/>
                    <a:pt x="46" y="91"/>
                  </a:cubicBezTo>
                  <a:cubicBezTo>
                    <a:pt x="1" y="160"/>
                    <a:pt x="24" y="251"/>
                    <a:pt x="115" y="297"/>
                  </a:cubicBezTo>
                  <a:cubicBezTo>
                    <a:pt x="134" y="310"/>
                    <a:pt x="155" y="315"/>
                    <a:pt x="176" y="315"/>
                  </a:cubicBezTo>
                  <a:cubicBezTo>
                    <a:pt x="231" y="315"/>
                    <a:pt x="287" y="278"/>
                    <a:pt x="320" y="228"/>
                  </a:cubicBezTo>
                  <a:cubicBezTo>
                    <a:pt x="366" y="137"/>
                    <a:pt x="320" y="46"/>
                    <a:pt x="252" y="23"/>
                  </a:cubicBezTo>
                  <a:cubicBezTo>
                    <a:pt x="221" y="8"/>
                    <a:pt x="191" y="0"/>
                    <a:pt x="16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6254300" y="14623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38" y="1"/>
                  </a:moveTo>
                  <a:cubicBezTo>
                    <a:pt x="93" y="1"/>
                    <a:pt x="40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4"/>
                    <a:pt x="251" y="169"/>
                  </a:cubicBezTo>
                  <a:cubicBezTo>
                    <a:pt x="274" y="101"/>
                    <a:pt x="251" y="32"/>
                    <a:pt x="183" y="10"/>
                  </a:cubicBezTo>
                  <a:cubicBezTo>
                    <a:pt x="171" y="4"/>
                    <a:pt x="155" y="1"/>
                    <a:pt x="1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6276550" y="1513125"/>
              <a:ext cx="11425" cy="10425"/>
            </a:xfrm>
            <a:custGeom>
              <a:avLst/>
              <a:gdLst/>
              <a:ahLst/>
              <a:cxnLst/>
              <a:rect l="l" t="t" r="r" b="b"/>
              <a:pathLst>
                <a:path w="457" h="417" extrusionOk="0">
                  <a:moveTo>
                    <a:pt x="223" y="1"/>
                  </a:moveTo>
                  <a:cubicBezTo>
                    <a:pt x="150" y="1"/>
                    <a:pt x="77" y="47"/>
                    <a:pt x="46" y="124"/>
                  </a:cubicBezTo>
                  <a:cubicBezTo>
                    <a:pt x="0" y="216"/>
                    <a:pt x="46" y="352"/>
                    <a:pt x="137" y="398"/>
                  </a:cubicBezTo>
                  <a:cubicBezTo>
                    <a:pt x="168" y="410"/>
                    <a:pt x="199" y="416"/>
                    <a:pt x="228" y="416"/>
                  </a:cubicBezTo>
                  <a:cubicBezTo>
                    <a:pt x="308" y="416"/>
                    <a:pt x="378" y="374"/>
                    <a:pt x="411" y="307"/>
                  </a:cubicBezTo>
                  <a:cubicBezTo>
                    <a:pt x="457" y="193"/>
                    <a:pt x="411" y="79"/>
                    <a:pt x="320" y="33"/>
                  </a:cubicBezTo>
                  <a:cubicBezTo>
                    <a:pt x="291" y="11"/>
                    <a:pt x="257" y="1"/>
                    <a:pt x="2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6273700" y="1481950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06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0" y="116"/>
                    <a:pt x="23" y="184"/>
                    <a:pt x="69" y="207"/>
                  </a:cubicBezTo>
                  <a:cubicBezTo>
                    <a:pt x="81" y="213"/>
                    <a:pt x="95" y="216"/>
                    <a:pt x="109" y="216"/>
                  </a:cubicBezTo>
                  <a:cubicBezTo>
                    <a:pt x="148" y="216"/>
                    <a:pt x="189" y="195"/>
                    <a:pt x="206" y="161"/>
                  </a:cubicBezTo>
                  <a:cubicBezTo>
                    <a:pt x="251" y="116"/>
                    <a:pt x="229" y="47"/>
                    <a:pt x="160" y="25"/>
                  </a:cubicBezTo>
                  <a:cubicBezTo>
                    <a:pt x="144" y="8"/>
                    <a:pt x="125" y="1"/>
                    <a:pt x="1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5680800" y="118637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2" y="0"/>
                  </a:moveTo>
                  <a:cubicBezTo>
                    <a:pt x="104" y="0"/>
                    <a:pt x="61" y="25"/>
                    <a:pt x="46" y="70"/>
                  </a:cubicBezTo>
                  <a:cubicBezTo>
                    <a:pt x="1" y="138"/>
                    <a:pt x="24" y="229"/>
                    <a:pt x="92" y="275"/>
                  </a:cubicBezTo>
                  <a:cubicBezTo>
                    <a:pt x="109" y="281"/>
                    <a:pt x="128" y="284"/>
                    <a:pt x="146" y="284"/>
                  </a:cubicBezTo>
                  <a:cubicBezTo>
                    <a:pt x="202" y="284"/>
                    <a:pt x="258" y="258"/>
                    <a:pt x="275" y="207"/>
                  </a:cubicBezTo>
                  <a:cubicBezTo>
                    <a:pt x="320" y="138"/>
                    <a:pt x="298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5685950" y="114795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2" y="0"/>
                  </a:moveTo>
                  <a:cubicBezTo>
                    <a:pt x="83" y="0"/>
                    <a:pt x="40" y="26"/>
                    <a:pt x="23" y="77"/>
                  </a:cubicBezTo>
                  <a:cubicBezTo>
                    <a:pt x="0" y="123"/>
                    <a:pt x="23" y="192"/>
                    <a:pt x="69" y="237"/>
                  </a:cubicBezTo>
                  <a:cubicBezTo>
                    <a:pt x="86" y="243"/>
                    <a:pt x="103" y="246"/>
                    <a:pt x="119" y="246"/>
                  </a:cubicBezTo>
                  <a:cubicBezTo>
                    <a:pt x="169" y="246"/>
                    <a:pt x="211" y="220"/>
                    <a:pt x="228" y="169"/>
                  </a:cubicBezTo>
                  <a:cubicBezTo>
                    <a:pt x="274" y="123"/>
                    <a:pt x="228" y="55"/>
                    <a:pt x="183" y="9"/>
                  </a:cubicBezTo>
                  <a:cubicBezTo>
                    <a:pt x="166" y="3"/>
                    <a:pt x="149" y="0"/>
                    <a:pt x="13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94" name="Google Shape;794;p3"/>
          <p:cNvGrpSpPr/>
          <p:nvPr/>
        </p:nvGrpSpPr>
        <p:grpSpPr>
          <a:xfrm>
            <a:off x="3476442" y="-948130"/>
            <a:ext cx="2352860" cy="2352860"/>
            <a:chOff x="3413675" y="1416350"/>
            <a:chExt cx="685925" cy="685925"/>
          </a:xfrm>
        </p:grpSpPr>
        <p:sp>
          <p:nvSpPr>
            <p:cNvPr id="795" name="Google Shape;795;p3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01" name="Google Shape;801;p3"/>
          <p:cNvSpPr txBox="1">
            <a:spLocks noGrp="1"/>
          </p:cNvSpPr>
          <p:nvPr>
            <p:ph type="title"/>
          </p:nvPr>
        </p:nvSpPr>
        <p:spPr>
          <a:xfrm>
            <a:off x="1106900" y="1868900"/>
            <a:ext cx="3852000" cy="1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55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02" name="Google Shape;802;p3"/>
          <p:cNvSpPr txBox="1">
            <a:spLocks noGrp="1"/>
          </p:cNvSpPr>
          <p:nvPr>
            <p:ph type="title" idx="2" hasCustomPrompt="1"/>
          </p:nvPr>
        </p:nvSpPr>
        <p:spPr>
          <a:xfrm>
            <a:off x="1106900" y="896600"/>
            <a:ext cx="1251900" cy="9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3" name="Google Shape;803;p3"/>
          <p:cNvSpPr txBox="1">
            <a:spLocks noGrp="1"/>
          </p:cNvSpPr>
          <p:nvPr>
            <p:ph type="subTitle" idx="1"/>
          </p:nvPr>
        </p:nvSpPr>
        <p:spPr>
          <a:xfrm>
            <a:off x="1106900" y="3731500"/>
            <a:ext cx="38520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7" name="Google Shape;887;p5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888" name="Google Shape;888;p5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41" name="Google Shape;941;p5"/>
          <p:cNvGrpSpPr/>
          <p:nvPr/>
        </p:nvGrpSpPr>
        <p:grpSpPr>
          <a:xfrm>
            <a:off x="-707639" y="-3538555"/>
            <a:ext cx="11567753" cy="7972096"/>
            <a:chOff x="5457700" y="3883200"/>
            <a:chExt cx="1633725" cy="1125875"/>
          </a:xfrm>
        </p:grpSpPr>
        <p:sp>
          <p:nvSpPr>
            <p:cNvPr id="942" name="Google Shape;942;p5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47" name="Google Shape;947;p5"/>
          <p:cNvGrpSpPr/>
          <p:nvPr/>
        </p:nvGrpSpPr>
        <p:grpSpPr>
          <a:xfrm flipH="1">
            <a:off x="6701248" y="-1058891"/>
            <a:ext cx="3459295" cy="3196594"/>
            <a:chOff x="407025" y="3490600"/>
            <a:chExt cx="1442575" cy="1333025"/>
          </a:xfrm>
        </p:grpSpPr>
        <p:sp>
          <p:nvSpPr>
            <p:cNvPr id="948" name="Google Shape;948;p5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54" name="Google Shape;954;p5"/>
          <p:cNvGrpSpPr/>
          <p:nvPr/>
        </p:nvGrpSpPr>
        <p:grpSpPr>
          <a:xfrm>
            <a:off x="-546161" y="-437026"/>
            <a:ext cx="1783474" cy="1783474"/>
            <a:chOff x="3413675" y="1416350"/>
            <a:chExt cx="685925" cy="685925"/>
          </a:xfrm>
        </p:grpSpPr>
        <p:sp>
          <p:nvSpPr>
            <p:cNvPr id="955" name="Google Shape;955;p5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61" name="Google Shape;961;p5"/>
          <p:cNvGrpSpPr/>
          <p:nvPr/>
        </p:nvGrpSpPr>
        <p:grpSpPr>
          <a:xfrm>
            <a:off x="189005" y="4741743"/>
            <a:ext cx="1048180" cy="245101"/>
            <a:chOff x="3504975" y="1233750"/>
            <a:chExt cx="324725" cy="75925"/>
          </a:xfrm>
        </p:grpSpPr>
        <p:sp>
          <p:nvSpPr>
            <p:cNvPr id="962" name="Google Shape;962;p5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65" name="Google Shape;965;p5"/>
          <p:cNvSpPr/>
          <p:nvPr/>
        </p:nvSpPr>
        <p:spPr>
          <a:xfrm>
            <a:off x="7975496" y="2656038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6" name="Google Shape;966;p5"/>
          <p:cNvSpPr/>
          <p:nvPr/>
        </p:nvSpPr>
        <p:spPr>
          <a:xfrm>
            <a:off x="-94790" y="2829776"/>
            <a:ext cx="488023" cy="880051"/>
          </a:xfrm>
          <a:custGeom>
            <a:avLst/>
            <a:gdLst/>
            <a:ahLst/>
            <a:cxnLst/>
            <a:rect l="l" t="t" r="r" b="b"/>
            <a:pathLst>
              <a:path w="6848" h="12349" extrusionOk="0">
                <a:moveTo>
                  <a:pt x="0" y="1"/>
                </a:moveTo>
                <a:lnTo>
                  <a:pt x="183" y="12349"/>
                </a:lnTo>
                <a:lnTo>
                  <a:pt x="6848" y="4337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7" name="Google Shape;96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8" name="Google Shape;968;p5"/>
          <p:cNvSpPr txBox="1">
            <a:spLocks noGrp="1"/>
          </p:cNvSpPr>
          <p:nvPr>
            <p:ph type="title" idx="2"/>
          </p:nvPr>
        </p:nvSpPr>
        <p:spPr>
          <a:xfrm>
            <a:off x="1537425" y="25900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20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69" name="Google Shape;969;p5"/>
          <p:cNvSpPr txBox="1">
            <a:spLocks noGrp="1"/>
          </p:cNvSpPr>
          <p:nvPr>
            <p:ph type="title" idx="3"/>
          </p:nvPr>
        </p:nvSpPr>
        <p:spPr>
          <a:xfrm>
            <a:off x="4863972" y="2590047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 sz="20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70" name="Google Shape;970;p5"/>
          <p:cNvSpPr txBox="1">
            <a:spLocks noGrp="1"/>
          </p:cNvSpPr>
          <p:nvPr>
            <p:ph type="subTitle" idx="1"/>
          </p:nvPr>
        </p:nvSpPr>
        <p:spPr>
          <a:xfrm>
            <a:off x="4863975" y="3148950"/>
            <a:ext cx="2742600" cy="9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1" name="Google Shape;971;p5"/>
          <p:cNvSpPr txBox="1">
            <a:spLocks noGrp="1"/>
          </p:cNvSpPr>
          <p:nvPr>
            <p:ph type="subTitle" idx="4"/>
          </p:nvPr>
        </p:nvSpPr>
        <p:spPr>
          <a:xfrm>
            <a:off x="1537425" y="3148950"/>
            <a:ext cx="2742600" cy="9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3" name="Google Shape;973;p6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974" name="Google Shape;974;p6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27" name="Google Shape;1027;p6"/>
          <p:cNvGrpSpPr/>
          <p:nvPr/>
        </p:nvGrpSpPr>
        <p:grpSpPr>
          <a:xfrm rot="10800000" flipH="1">
            <a:off x="-707639" y="183645"/>
            <a:ext cx="11567753" cy="7972096"/>
            <a:chOff x="5457700" y="3883200"/>
            <a:chExt cx="1633725" cy="1125875"/>
          </a:xfrm>
        </p:grpSpPr>
        <p:sp>
          <p:nvSpPr>
            <p:cNvPr id="1028" name="Google Shape;1028;p6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33" name="Google Shape;1033;p6"/>
          <p:cNvGrpSpPr/>
          <p:nvPr/>
        </p:nvGrpSpPr>
        <p:grpSpPr>
          <a:xfrm>
            <a:off x="8424011" y="-287825"/>
            <a:ext cx="1390987" cy="1390987"/>
            <a:chOff x="3413675" y="1416350"/>
            <a:chExt cx="685925" cy="685925"/>
          </a:xfrm>
        </p:grpSpPr>
        <p:sp>
          <p:nvSpPr>
            <p:cNvPr id="1034" name="Google Shape;1034;p6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40" name="Google Shape;1040;p6"/>
          <p:cNvGrpSpPr/>
          <p:nvPr/>
        </p:nvGrpSpPr>
        <p:grpSpPr>
          <a:xfrm flipH="1">
            <a:off x="-1348014" y="3005809"/>
            <a:ext cx="3459295" cy="3196594"/>
            <a:chOff x="407025" y="3490600"/>
            <a:chExt cx="1442575" cy="1333025"/>
          </a:xfrm>
        </p:grpSpPr>
        <p:sp>
          <p:nvSpPr>
            <p:cNvPr id="1041" name="Google Shape;1041;p6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47" name="Google Shape;1047;p6"/>
          <p:cNvGrpSpPr/>
          <p:nvPr/>
        </p:nvGrpSpPr>
        <p:grpSpPr>
          <a:xfrm>
            <a:off x="189005" y="142530"/>
            <a:ext cx="1048180" cy="245101"/>
            <a:chOff x="3504975" y="1233750"/>
            <a:chExt cx="324725" cy="75925"/>
          </a:xfrm>
        </p:grpSpPr>
        <p:sp>
          <p:nvSpPr>
            <p:cNvPr id="1048" name="Google Shape;1048;p6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51" name="Google Shape;1051;p6"/>
          <p:cNvGrpSpPr/>
          <p:nvPr/>
        </p:nvGrpSpPr>
        <p:grpSpPr>
          <a:xfrm>
            <a:off x="7906817" y="4755855"/>
            <a:ext cx="1048180" cy="245101"/>
            <a:chOff x="3504975" y="1233750"/>
            <a:chExt cx="324725" cy="75925"/>
          </a:xfrm>
        </p:grpSpPr>
        <p:sp>
          <p:nvSpPr>
            <p:cNvPr id="1052" name="Google Shape;1052;p6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55" name="Google Shape;105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8" name="Google Shape;2338;p13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2339" name="Google Shape;2339;p13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0" name="Google Shape;2340;p13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1" name="Google Shape;2341;p13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2" name="Google Shape;2342;p13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3" name="Google Shape;2343;p13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4" name="Google Shape;2344;p13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5" name="Google Shape;2345;p13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6" name="Google Shape;2346;p13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7" name="Google Shape;2347;p13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8" name="Google Shape;2348;p13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9" name="Google Shape;2349;p13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0" name="Google Shape;2350;p13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1" name="Google Shape;2351;p13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2" name="Google Shape;2352;p13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3" name="Google Shape;2353;p13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4" name="Google Shape;2354;p13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5" name="Google Shape;2355;p13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6" name="Google Shape;2356;p13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7" name="Google Shape;2357;p13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8" name="Google Shape;2358;p13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9" name="Google Shape;2359;p13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0" name="Google Shape;2360;p13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1" name="Google Shape;2361;p13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2" name="Google Shape;2362;p13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3" name="Google Shape;2363;p13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4" name="Google Shape;2364;p13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5" name="Google Shape;2365;p13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6" name="Google Shape;2366;p13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7" name="Google Shape;2367;p13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8" name="Google Shape;2368;p13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9" name="Google Shape;2369;p13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0" name="Google Shape;2370;p13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1" name="Google Shape;2371;p13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2" name="Google Shape;2372;p13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3" name="Google Shape;2373;p13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4" name="Google Shape;2374;p13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5" name="Google Shape;2375;p13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6" name="Google Shape;2376;p13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7" name="Google Shape;2377;p13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8" name="Google Shape;2378;p13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9" name="Google Shape;2379;p13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0" name="Google Shape;2380;p13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1" name="Google Shape;2381;p13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2" name="Google Shape;2382;p13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3" name="Google Shape;2383;p13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4" name="Google Shape;2384;p13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5" name="Google Shape;2385;p13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6" name="Google Shape;2386;p13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7" name="Google Shape;2387;p13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8" name="Google Shape;2388;p13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9" name="Google Shape;2389;p13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0" name="Google Shape;2390;p13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1" name="Google Shape;2391;p13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392" name="Google Shape;2392;p13"/>
          <p:cNvGrpSpPr/>
          <p:nvPr/>
        </p:nvGrpSpPr>
        <p:grpSpPr>
          <a:xfrm rot="10800000">
            <a:off x="-589742" y="-406995"/>
            <a:ext cx="9834790" cy="6880156"/>
            <a:chOff x="2056725" y="3456925"/>
            <a:chExt cx="1804350" cy="1262275"/>
          </a:xfrm>
        </p:grpSpPr>
        <p:sp>
          <p:nvSpPr>
            <p:cNvPr id="2393" name="Google Shape;2393;p13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4" name="Google Shape;2394;p13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5" name="Google Shape;2395;p13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6" name="Google Shape;2396;p13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7" name="Google Shape;2397;p13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398" name="Google Shape;2398;p13"/>
          <p:cNvGrpSpPr/>
          <p:nvPr/>
        </p:nvGrpSpPr>
        <p:grpSpPr>
          <a:xfrm>
            <a:off x="189005" y="4741743"/>
            <a:ext cx="1048180" cy="245101"/>
            <a:chOff x="3504975" y="1233750"/>
            <a:chExt cx="324725" cy="75925"/>
          </a:xfrm>
        </p:grpSpPr>
        <p:sp>
          <p:nvSpPr>
            <p:cNvPr id="2399" name="Google Shape;2399;p13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0" name="Google Shape;2400;p13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1" name="Google Shape;2401;p13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402" name="Google Shape;2402;p13"/>
          <p:cNvGrpSpPr/>
          <p:nvPr/>
        </p:nvGrpSpPr>
        <p:grpSpPr>
          <a:xfrm>
            <a:off x="-398589" y="-296850"/>
            <a:ext cx="1390987" cy="1390987"/>
            <a:chOff x="3413675" y="1416350"/>
            <a:chExt cx="685925" cy="685925"/>
          </a:xfrm>
        </p:grpSpPr>
        <p:sp>
          <p:nvSpPr>
            <p:cNvPr id="2403" name="Google Shape;2403;p13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4" name="Google Shape;2404;p13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5" name="Google Shape;2405;p13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6" name="Google Shape;2406;p13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7" name="Google Shape;2407;p13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8" name="Google Shape;2408;p13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409" name="Google Shape;2409;p13"/>
          <p:cNvGrpSpPr/>
          <p:nvPr/>
        </p:nvGrpSpPr>
        <p:grpSpPr>
          <a:xfrm>
            <a:off x="7168411" y="3005809"/>
            <a:ext cx="3459295" cy="3196594"/>
            <a:chOff x="407025" y="3490600"/>
            <a:chExt cx="1442575" cy="1333025"/>
          </a:xfrm>
        </p:grpSpPr>
        <p:sp>
          <p:nvSpPr>
            <p:cNvPr id="2410" name="Google Shape;2410;p13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1" name="Google Shape;2411;p13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16" name="Google Shape;2416;p13"/>
          <p:cNvSpPr txBox="1">
            <a:spLocks noGrp="1"/>
          </p:cNvSpPr>
          <p:nvPr>
            <p:ph type="title"/>
          </p:nvPr>
        </p:nvSpPr>
        <p:spPr>
          <a:xfrm>
            <a:off x="720000" y="1742775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17" name="Google Shape;2417;p13"/>
          <p:cNvSpPr txBox="1">
            <a:spLocks noGrp="1"/>
          </p:cNvSpPr>
          <p:nvPr>
            <p:ph type="title" idx="2" hasCustomPrompt="1"/>
          </p:nvPr>
        </p:nvSpPr>
        <p:spPr>
          <a:xfrm>
            <a:off x="1368300" y="12869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18" name="Google Shape;2418;p13"/>
          <p:cNvSpPr txBox="1">
            <a:spLocks noGrp="1"/>
          </p:cNvSpPr>
          <p:nvPr>
            <p:ph type="subTitle" idx="1"/>
          </p:nvPr>
        </p:nvSpPr>
        <p:spPr>
          <a:xfrm>
            <a:off x="720000" y="2270475"/>
            <a:ext cx="21906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19" name="Google Shape;2419;p13"/>
          <p:cNvSpPr txBox="1">
            <a:spLocks noGrp="1"/>
          </p:cNvSpPr>
          <p:nvPr>
            <p:ph type="title" idx="3"/>
          </p:nvPr>
        </p:nvSpPr>
        <p:spPr>
          <a:xfrm>
            <a:off x="3476700" y="1742775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0" name="Google Shape;2420;p13"/>
          <p:cNvSpPr txBox="1">
            <a:spLocks noGrp="1"/>
          </p:cNvSpPr>
          <p:nvPr>
            <p:ph type="title" idx="4" hasCustomPrompt="1"/>
          </p:nvPr>
        </p:nvSpPr>
        <p:spPr>
          <a:xfrm>
            <a:off x="4125000" y="12869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21" name="Google Shape;2421;p13"/>
          <p:cNvSpPr txBox="1">
            <a:spLocks noGrp="1"/>
          </p:cNvSpPr>
          <p:nvPr>
            <p:ph type="subTitle" idx="5"/>
          </p:nvPr>
        </p:nvSpPr>
        <p:spPr>
          <a:xfrm>
            <a:off x="3476700" y="2270475"/>
            <a:ext cx="21906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22" name="Google Shape;2422;p13"/>
          <p:cNvSpPr txBox="1">
            <a:spLocks noGrp="1"/>
          </p:cNvSpPr>
          <p:nvPr>
            <p:ph type="title" idx="6"/>
          </p:nvPr>
        </p:nvSpPr>
        <p:spPr>
          <a:xfrm>
            <a:off x="6233400" y="1742775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3" name="Google Shape;2423;p13"/>
          <p:cNvSpPr txBox="1">
            <a:spLocks noGrp="1"/>
          </p:cNvSpPr>
          <p:nvPr>
            <p:ph type="title" idx="7" hasCustomPrompt="1"/>
          </p:nvPr>
        </p:nvSpPr>
        <p:spPr>
          <a:xfrm>
            <a:off x="6881700" y="12869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24" name="Google Shape;2424;p13"/>
          <p:cNvSpPr txBox="1">
            <a:spLocks noGrp="1"/>
          </p:cNvSpPr>
          <p:nvPr>
            <p:ph type="subTitle" idx="8"/>
          </p:nvPr>
        </p:nvSpPr>
        <p:spPr>
          <a:xfrm>
            <a:off x="6233400" y="2270475"/>
            <a:ext cx="21906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25" name="Google Shape;2425;p13"/>
          <p:cNvSpPr txBox="1">
            <a:spLocks noGrp="1"/>
          </p:cNvSpPr>
          <p:nvPr>
            <p:ph type="title" idx="9"/>
          </p:nvPr>
        </p:nvSpPr>
        <p:spPr>
          <a:xfrm>
            <a:off x="720000" y="3532175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6" name="Google Shape;2426;p13"/>
          <p:cNvSpPr txBox="1">
            <a:spLocks noGrp="1"/>
          </p:cNvSpPr>
          <p:nvPr>
            <p:ph type="title" idx="13" hasCustomPrompt="1"/>
          </p:nvPr>
        </p:nvSpPr>
        <p:spPr>
          <a:xfrm>
            <a:off x="1368300" y="307652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27" name="Google Shape;2427;p13"/>
          <p:cNvSpPr txBox="1">
            <a:spLocks noGrp="1"/>
          </p:cNvSpPr>
          <p:nvPr>
            <p:ph type="subTitle" idx="14"/>
          </p:nvPr>
        </p:nvSpPr>
        <p:spPr>
          <a:xfrm>
            <a:off x="720000" y="4059900"/>
            <a:ext cx="21906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28" name="Google Shape;2428;p13"/>
          <p:cNvSpPr txBox="1">
            <a:spLocks noGrp="1"/>
          </p:cNvSpPr>
          <p:nvPr>
            <p:ph type="title" idx="15"/>
          </p:nvPr>
        </p:nvSpPr>
        <p:spPr>
          <a:xfrm>
            <a:off x="3476700" y="3532175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9" name="Google Shape;2429;p13"/>
          <p:cNvSpPr txBox="1">
            <a:spLocks noGrp="1"/>
          </p:cNvSpPr>
          <p:nvPr>
            <p:ph type="title" idx="16" hasCustomPrompt="1"/>
          </p:nvPr>
        </p:nvSpPr>
        <p:spPr>
          <a:xfrm>
            <a:off x="4125000" y="307652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30" name="Google Shape;2430;p13"/>
          <p:cNvSpPr txBox="1">
            <a:spLocks noGrp="1"/>
          </p:cNvSpPr>
          <p:nvPr>
            <p:ph type="subTitle" idx="17"/>
          </p:nvPr>
        </p:nvSpPr>
        <p:spPr>
          <a:xfrm>
            <a:off x="3476700" y="4059900"/>
            <a:ext cx="21906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31" name="Google Shape;2431;p13"/>
          <p:cNvSpPr txBox="1">
            <a:spLocks noGrp="1"/>
          </p:cNvSpPr>
          <p:nvPr>
            <p:ph type="title" idx="18"/>
          </p:nvPr>
        </p:nvSpPr>
        <p:spPr>
          <a:xfrm>
            <a:off x="6233400" y="3532175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32" name="Google Shape;2432;p13"/>
          <p:cNvSpPr txBox="1">
            <a:spLocks noGrp="1"/>
          </p:cNvSpPr>
          <p:nvPr>
            <p:ph type="title" idx="19" hasCustomPrompt="1"/>
          </p:nvPr>
        </p:nvSpPr>
        <p:spPr>
          <a:xfrm>
            <a:off x="6881700" y="307652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33" name="Google Shape;2433;p13"/>
          <p:cNvSpPr txBox="1">
            <a:spLocks noGrp="1"/>
          </p:cNvSpPr>
          <p:nvPr>
            <p:ph type="subTitle" idx="20"/>
          </p:nvPr>
        </p:nvSpPr>
        <p:spPr>
          <a:xfrm>
            <a:off x="6233400" y="4059900"/>
            <a:ext cx="21906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34" name="Google Shape;2434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6" name="Google Shape;2436;p14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2437" name="Google Shape;2437;p14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8" name="Google Shape;2438;p14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9" name="Google Shape;2439;p14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0" name="Google Shape;2440;p14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1" name="Google Shape;2441;p14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2" name="Google Shape;2442;p14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3" name="Google Shape;2443;p14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4" name="Google Shape;2444;p14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5" name="Google Shape;2445;p14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6" name="Google Shape;2446;p14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7" name="Google Shape;2447;p14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8" name="Google Shape;2448;p14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9" name="Google Shape;2449;p14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0" name="Google Shape;2450;p14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1" name="Google Shape;2451;p14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2" name="Google Shape;2452;p14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3" name="Google Shape;2453;p14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4" name="Google Shape;2454;p14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5" name="Google Shape;2455;p14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6" name="Google Shape;2456;p14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7" name="Google Shape;2457;p14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8" name="Google Shape;2458;p14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9" name="Google Shape;2459;p14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0" name="Google Shape;2460;p14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1" name="Google Shape;2461;p14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2" name="Google Shape;2462;p14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3" name="Google Shape;2463;p14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4" name="Google Shape;2464;p14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5" name="Google Shape;2465;p14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6" name="Google Shape;2466;p14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7" name="Google Shape;2467;p14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8" name="Google Shape;2468;p14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9" name="Google Shape;2469;p14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0" name="Google Shape;2470;p14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1" name="Google Shape;2471;p14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2" name="Google Shape;2472;p14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3" name="Google Shape;2473;p14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4" name="Google Shape;2474;p14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5" name="Google Shape;2475;p14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6" name="Google Shape;2476;p14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7" name="Google Shape;2477;p14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8" name="Google Shape;2478;p14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9" name="Google Shape;2479;p14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0" name="Google Shape;2480;p14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1" name="Google Shape;2481;p14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2" name="Google Shape;2482;p14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3" name="Google Shape;2483;p14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4" name="Google Shape;2484;p14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5" name="Google Shape;2485;p14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6" name="Google Shape;2486;p14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7" name="Google Shape;2487;p14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8" name="Google Shape;2488;p14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9" name="Google Shape;2489;p14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90" name="Google Shape;2490;p14"/>
          <p:cNvSpPr/>
          <p:nvPr/>
        </p:nvSpPr>
        <p:spPr>
          <a:xfrm rot="1845688">
            <a:off x="4161193" y="-662623"/>
            <a:ext cx="1586793" cy="1647811"/>
          </a:xfrm>
          <a:custGeom>
            <a:avLst/>
            <a:gdLst/>
            <a:ahLst/>
            <a:cxnLst/>
            <a:rect l="l" t="t" r="r" b="b"/>
            <a:pathLst>
              <a:path w="10090" h="10478" extrusionOk="0">
                <a:moveTo>
                  <a:pt x="6072" y="1"/>
                </a:moveTo>
                <a:lnTo>
                  <a:pt x="1" y="10478"/>
                </a:lnTo>
                <a:lnTo>
                  <a:pt x="10090" y="4520"/>
                </a:lnTo>
                <a:lnTo>
                  <a:pt x="6072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91" name="Google Shape;2491;p14"/>
          <p:cNvSpPr/>
          <p:nvPr/>
        </p:nvSpPr>
        <p:spPr>
          <a:xfrm>
            <a:off x="7835271" y="33850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492" name="Google Shape;2492;p14"/>
          <p:cNvGrpSpPr/>
          <p:nvPr/>
        </p:nvGrpSpPr>
        <p:grpSpPr>
          <a:xfrm>
            <a:off x="-829289" y="-6567380"/>
            <a:ext cx="11567753" cy="7972096"/>
            <a:chOff x="5457700" y="3883200"/>
            <a:chExt cx="1633725" cy="1125875"/>
          </a:xfrm>
        </p:grpSpPr>
        <p:sp>
          <p:nvSpPr>
            <p:cNvPr id="2493" name="Google Shape;2493;p14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4" name="Google Shape;2494;p14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5" name="Google Shape;2495;p14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6" name="Google Shape;2496;p14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7" name="Google Shape;2497;p14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498" name="Google Shape;2498;p14"/>
          <p:cNvGrpSpPr/>
          <p:nvPr/>
        </p:nvGrpSpPr>
        <p:grpSpPr>
          <a:xfrm>
            <a:off x="4571998" y="416845"/>
            <a:ext cx="6432293" cy="6055903"/>
            <a:chOff x="5187775" y="635000"/>
            <a:chExt cx="1791825" cy="1686975"/>
          </a:xfrm>
        </p:grpSpPr>
        <p:sp>
          <p:nvSpPr>
            <p:cNvPr id="2499" name="Google Shape;2499;p14"/>
            <p:cNvSpPr/>
            <p:nvPr/>
          </p:nvSpPr>
          <p:spPr>
            <a:xfrm>
              <a:off x="6404950" y="1750600"/>
              <a:ext cx="8000" cy="7025"/>
            </a:xfrm>
            <a:custGeom>
              <a:avLst/>
              <a:gdLst/>
              <a:ahLst/>
              <a:cxnLst/>
              <a:rect l="l" t="t" r="r" b="b"/>
              <a:pathLst>
                <a:path w="320" h="281" extrusionOk="0">
                  <a:moveTo>
                    <a:pt x="147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57"/>
                    <a:pt x="114" y="280"/>
                  </a:cubicBezTo>
                  <a:cubicBezTo>
                    <a:pt x="206" y="280"/>
                    <a:pt x="274" y="235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0" name="Google Shape;2500;p14"/>
            <p:cNvSpPr/>
            <p:nvPr/>
          </p:nvSpPr>
          <p:spPr>
            <a:xfrm>
              <a:off x="6253150" y="1585725"/>
              <a:ext cx="11450" cy="10525"/>
            </a:xfrm>
            <a:custGeom>
              <a:avLst/>
              <a:gdLst/>
              <a:ahLst/>
              <a:cxnLst/>
              <a:rect l="l" t="t" r="r" b="b"/>
              <a:pathLst>
                <a:path w="458" h="421" extrusionOk="0">
                  <a:moveTo>
                    <a:pt x="238" y="1"/>
                  </a:moveTo>
                  <a:cubicBezTo>
                    <a:pt x="155" y="1"/>
                    <a:pt x="63" y="65"/>
                    <a:pt x="23" y="165"/>
                  </a:cubicBezTo>
                  <a:cubicBezTo>
                    <a:pt x="1" y="279"/>
                    <a:pt x="69" y="393"/>
                    <a:pt x="183" y="416"/>
                  </a:cubicBezTo>
                  <a:cubicBezTo>
                    <a:pt x="198" y="419"/>
                    <a:pt x="213" y="420"/>
                    <a:pt x="227" y="420"/>
                  </a:cubicBezTo>
                  <a:cubicBezTo>
                    <a:pt x="325" y="420"/>
                    <a:pt x="414" y="355"/>
                    <a:pt x="434" y="256"/>
                  </a:cubicBezTo>
                  <a:cubicBezTo>
                    <a:pt x="457" y="165"/>
                    <a:pt x="389" y="51"/>
                    <a:pt x="274" y="5"/>
                  </a:cubicBezTo>
                  <a:cubicBezTo>
                    <a:pt x="263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1" name="Google Shape;2501;p14"/>
            <p:cNvSpPr/>
            <p:nvPr/>
          </p:nvSpPr>
          <p:spPr>
            <a:xfrm>
              <a:off x="6085375" y="16433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4"/>
                    <a:pt x="69" y="325"/>
                    <a:pt x="161" y="348"/>
                  </a:cubicBezTo>
                  <a:cubicBezTo>
                    <a:pt x="176" y="352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4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2" name="Google Shape;2502;p14"/>
            <p:cNvSpPr/>
            <p:nvPr/>
          </p:nvSpPr>
          <p:spPr>
            <a:xfrm>
              <a:off x="6088800" y="1627950"/>
              <a:ext cx="10300" cy="9950"/>
            </a:xfrm>
            <a:custGeom>
              <a:avLst/>
              <a:gdLst/>
              <a:ahLst/>
              <a:cxnLst/>
              <a:rect l="l" t="t" r="r" b="b"/>
              <a:pathLst>
                <a:path w="412" h="398" extrusionOk="0">
                  <a:moveTo>
                    <a:pt x="209" y="1"/>
                  </a:moveTo>
                  <a:cubicBezTo>
                    <a:pt x="115" y="1"/>
                    <a:pt x="44" y="65"/>
                    <a:pt x="24" y="165"/>
                  </a:cubicBezTo>
                  <a:cubicBezTo>
                    <a:pt x="1" y="256"/>
                    <a:pt x="47" y="370"/>
                    <a:pt x="161" y="393"/>
                  </a:cubicBezTo>
                  <a:cubicBezTo>
                    <a:pt x="173" y="396"/>
                    <a:pt x="185" y="397"/>
                    <a:pt x="198" y="397"/>
                  </a:cubicBezTo>
                  <a:cubicBezTo>
                    <a:pt x="280" y="397"/>
                    <a:pt x="369" y="335"/>
                    <a:pt x="389" y="256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37" y="2"/>
                    <a:pt x="223" y="1"/>
                    <a:pt x="20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3" name="Google Shape;2503;p14"/>
            <p:cNvSpPr/>
            <p:nvPr/>
          </p:nvSpPr>
          <p:spPr>
            <a:xfrm>
              <a:off x="6072825" y="16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92" y="1"/>
                  </a:moveTo>
                  <a:cubicBezTo>
                    <a:pt x="114" y="1"/>
                    <a:pt x="43" y="60"/>
                    <a:pt x="24" y="119"/>
                  </a:cubicBezTo>
                  <a:cubicBezTo>
                    <a:pt x="1" y="211"/>
                    <a:pt x="69" y="302"/>
                    <a:pt x="138" y="325"/>
                  </a:cubicBezTo>
                  <a:cubicBezTo>
                    <a:pt x="153" y="329"/>
                    <a:pt x="169" y="331"/>
                    <a:pt x="184" y="331"/>
                  </a:cubicBezTo>
                  <a:cubicBezTo>
                    <a:pt x="258" y="331"/>
                    <a:pt x="324" y="286"/>
                    <a:pt x="343" y="211"/>
                  </a:cubicBezTo>
                  <a:cubicBezTo>
                    <a:pt x="366" y="119"/>
                    <a:pt x="320" y="28"/>
                    <a:pt x="229" y="5"/>
                  </a:cubicBezTo>
                  <a:cubicBezTo>
                    <a:pt x="217" y="2"/>
                    <a:pt x="205" y="1"/>
                    <a:pt x="19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4" name="Google Shape;2504;p14"/>
            <p:cNvSpPr/>
            <p:nvPr/>
          </p:nvSpPr>
          <p:spPr>
            <a:xfrm>
              <a:off x="5702500" y="1262700"/>
              <a:ext cx="9725" cy="8325"/>
            </a:xfrm>
            <a:custGeom>
              <a:avLst/>
              <a:gdLst/>
              <a:ahLst/>
              <a:cxnLst/>
              <a:rect l="l" t="t" r="r" b="b"/>
              <a:pathLst>
                <a:path w="389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4"/>
                    <a:pt x="160" y="326"/>
                  </a:cubicBezTo>
                  <a:cubicBezTo>
                    <a:pt x="176" y="330"/>
                    <a:pt x="191" y="332"/>
                    <a:pt x="207" y="332"/>
                  </a:cubicBezTo>
                  <a:cubicBezTo>
                    <a:pt x="281" y="332"/>
                    <a:pt x="346" y="288"/>
                    <a:pt x="365" y="212"/>
                  </a:cubicBezTo>
                  <a:cubicBezTo>
                    <a:pt x="388" y="121"/>
                    <a:pt x="320" y="30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5" name="Google Shape;2505;p14"/>
            <p:cNvSpPr/>
            <p:nvPr/>
          </p:nvSpPr>
          <p:spPr>
            <a:xfrm>
              <a:off x="6409500" y="1544750"/>
              <a:ext cx="6875" cy="6300"/>
            </a:xfrm>
            <a:custGeom>
              <a:avLst/>
              <a:gdLst/>
              <a:ahLst/>
              <a:cxnLst/>
              <a:rect l="l" t="t" r="r" b="b"/>
              <a:pathLst>
                <a:path w="275" h="252" extrusionOk="0">
                  <a:moveTo>
                    <a:pt x="160" y="0"/>
                  </a:moveTo>
                  <a:cubicBezTo>
                    <a:pt x="92" y="0"/>
                    <a:pt x="24" y="23"/>
                    <a:pt x="24" y="92"/>
                  </a:cubicBezTo>
                  <a:cubicBezTo>
                    <a:pt x="1" y="160"/>
                    <a:pt x="46" y="229"/>
                    <a:pt x="115" y="252"/>
                  </a:cubicBezTo>
                  <a:cubicBezTo>
                    <a:pt x="160" y="252"/>
                    <a:pt x="229" y="229"/>
                    <a:pt x="252" y="160"/>
                  </a:cubicBezTo>
                  <a:cubicBezTo>
                    <a:pt x="275" y="92"/>
                    <a:pt x="229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6" name="Google Shape;2506;p14"/>
            <p:cNvSpPr/>
            <p:nvPr/>
          </p:nvSpPr>
          <p:spPr>
            <a:xfrm>
              <a:off x="6525350" y="1792825"/>
              <a:ext cx="7425" cy="7175"/>
            </a:xfrm>
            <a:custGeom>
              <a:avLst/>
              <a:gdLst/>
              <a:ahLst/>
              <a:cxnLst/>
              <a:rect l="l" t="t" r="r" b="b"/>
              <a:pathLst>
                <a:path w="297" h="287" extrusionOk="0">
                  <a:moveTo>
                    <a:pt x="137" y="1"/>
                  </a:moveTo>
                  <a:cubicBezTo>
                    <a:pt x="69" y="1"/>
                    <a:pt x="19" y="41"/>
                    <a:pt x="0" y="98"/>
                  </a:cubicBezTo>
                  <a:cubicBezTo>
                    <a:pt x="0" y="189"/>
                    <a:pt x="46" y="258"/>
                    <a:pt x="114" y="280"/>
                  </a:cubicBezTo>
                  <a:cubicBezTo>
                    <a:pt x="126" y="284"/>
                    <a:pt x="138" y="286"/>
                    <a:pt x="149" y="286"/>
                  </a:cubicBezTo>
                  <a:cubicBezTo>
                    <a:pt x="205" y="286"/>
                    <a:pt x="255" y="24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67" y="2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7" name="Google Shape;2507;p14"/>
            <p:cNvSpPr/>
            <p:nvPr/>
          </p:nvSpPr>
          <p:spPr>
            <a:xfrm>
              <a:off x="6545325" y="1590850"/>
              <a:ext cx="11425" cy="10000"/>
            </a:xfrm>
            <a:custGeom>
              <a:avLst/>
              <a:gdLst/>
              <a:ahLst/>
              <a:cxnLst/>
              <a:rect l="l" t="t" r="r" b="b"/>
              <a:pathLst>
                <a:path w="457" h="400" extrusionOk="0">
                  <a:moveTo>
                    <a:pt x="238" y="1"/>
                  </a:moveTo>
                  <a:cubicBezTo>
                    <a:pt x="155" y="1"/>
                    <a:pt x="66" y="66"/>
                    <a:pt x="46" y="165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202" y="397"/>
                    <a:pt x="220" y="399"/>
                    <a:pt x="238" y="399"/>
                  </a:cubicBezTo>
                  <a:cubicBezTo>
                    <a:pt x="326" y="399"/>
                    <a:pt x="396" y="352"/>
                    <a:pt x="434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62" y="2"/>
                    <a:pt x="250" y="1"/>
                    <a:pt x="2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8" name="Google Shape;2508;p14"/>
            <p:cNvSpPr/>
            <p:nvPr/>
          </p:nvSpPr>
          <p:spPr>
            <a:xfrm>
              <a:off x="6443750" y="18150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35"/>
                    <a:pt x="46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28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9" name="Google Shape;2509;p14"/>
            <p:cNvSpPr/>
            <p:nvPr/>
          </p:nvSpPr>
          <p:spPr>
            <a:xfrm>
              <a:off x="6470000" y="1775750"/>
              <a:ext cx="11425" cy="10500"/>
            </a:xfrm>
            <a:custGeom>
              <a:avLst/>
              <a:gdLst/>
              <a:ahLst/>
              <a:cxnLst/>
              <a:rect l="l" t="t" r="r" b="b"/>
              <a:pathLst>
                <a:path w="457" h="420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416"/>
                  </a:cubicBezTo>
                  <a:cubicBezTo>
                    <a:pt x="195" y="419"/>
                    <a:pt x="207" y="420"/>
                    <a:pt x="219" y="420"/>
                  </a:cubicBezTo>
                  <a:cubicBezTo>
                    <a:pt x="302" y="420"/>
                    <a:pt x="391" y="355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0" name="Google Shape;2510;p14"/>
            <p:cNvSpPr/>
            <p:nvPr/>
          </p:nvSpPr>
          <p:spPr>
            <a:xfrm>
              <a:off x="6440325" y="1675275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1" name="Google Shape;2511;p14"/>
            <p:cNvSpPr/>
            <p:nvPr/>
          </p:nvSpPr>
          <p:spPr>
            <a:xfrm>
              <a:off x="6555025" y="161940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93" y="0"/>
                  </a:moveTo>
                  <a:cubicBezTo>
                    <a:pt x="114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49" y="350"/>
                    <a:pt x="161" y="351"/>
                    <a:pt x="173" y="351"/>
                  </a:cubicBezTo>
                  <a:cubicBezTo>
                    <a:pt x="251" y="351"/>
                    <a:pt x="323" y="289"/>
                    <a:pt x="343" y="210"/>
                  </a:cubicBezTo>
                  <a:cubicBezTo>
                    <a:pt x="365" y="119"/>
                    <a:pt x="320" y="27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2" name="Google Shape;2512;p14"/>
            <p:cNvSpPr/>
            <p:nvPr/>
          </p:nvSpPr>
          <p:spPr>
            <a:xfrm>
              <a:off x="6411775" y="1487550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6" y="22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3" name="Google Shape;2513;p14"/>
            <p:cNvSpPr/>
            <p:nvPr/>
          </p:nvSpPr>
          <p:spPr>
            <a:xfrm>
              <a:off x="6552175" y="1694725"/>
              <a:ext cx="10850" cy="9925"/>
            </a:xfrm>
            <a:custGeom>
              <a:avLst/>
              <a:gdLst/>
              <a:ahLst/>
              <a:cxnLst/>
              <a:rect l="l" t="t" r="r" b="b"/>
              <a:pathLst>
                <a:path w="434" h="397" extrusionOk="0">
                  <a:moveTo>
                    <a:pt x="231" y="0"/>
                  </a:moveTo>
                  <a:cubicBezTo>
                    <a:pt x="137" y="0"/>
                    <a:pt x="63" y="65"/>
                    <a:pt x="23" y="164"/>
                  </a:cubicBezTo>
                  <a:cubicBezTo>
                    <a:pt x="0" y="256"/>
                    <a:pt x="68" y="370"/>
                    <a:pt x="183" y="393"/>
                  </a:cubicBezTo>
                  <a:cubicBezTo>
                    <a:pt x="195" y="396"/>
                    <a:pt x="207" y="397"/>
                    <a:pt x="220" y="397"/>
                  </a:cubicBezTo>
                  <a:cubicBezTo>
                    <a:pt x="302" y="397"/>
                    <a:pt x="391" y="335"/>
                    <a:pt x="411" y="256"/>
                  </a:cubicBezTo>
                  <a:cubicBezTo>
                    <a:pt x="434" y="141"/>
                    <a:pt x="365" y="50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4" name="Google Shape;2514;p14"/>
            <p:cNvSpPr/>
            <p:nvPr/>
          </p:nvSpPr>
          <p:spPr>
            <a:xfrm>
              <a:off x="6418625" y="1541175"/>
              <a:ext cx="7450" cy="7175"/>
            </a:xfrm>
            <a:custGeom>
              <a:avLst/>
              <a:gdLst/>
              <a:ahLst/>
              <a:cxnLst/>
              <a:rect l="l" t="t" r="r" b="b"/>
              <a:pathLst>
                <a:path w="298" h="287" extrusionOk="0">
                  <a:moveTo>
                    <a:pt x="147" y="1"/>
                  </a:moveTo>
                  <a:cubicBezTo>
                    <a:pt x="86" y="1"/>
                    <a:pt x="24" y="45"/>
                    <a:pt x="24" y="121"/>
                  </a:cubicBezTo>
                  <a:cubicBezTo>
                    <a:pt x="1" y="189"/>
                    <a:pt x="47" y="258"/>
                    <a:pt x="115" y="280"/>
                  </a:cubicBezTo>
                  <a:cubicBezTo>
                    <a:pt x="127" y="284"/>
                    <a:pt x="140" y="286"/>
                    <a:pt x="153" y="286"/>
                  </a:cubicBezTo>
                  <a:cubicBezTo>
                    <a:pt x="214" y="286"/>
                    <a:pt x="279" y="245"/>
                    <a:pt x="298" y="189"/>
                  </a:cubicBezTo>
                  <a:cubicBezTo>
                    <a:pt x="298" y="98"/>
                    <a:pt x="252" y="29"/>
                    <a:pt x="183" y="7"/>
                  </a:cubicBezTo>
                  <a:cubicBezTo>
                    <a:pt x="172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5" name="Google Shape;2515;p14"/>
            <p:cNvSpPr/>
            <p:nvPr/>
          </p:nvSpPr>
          <p:spPr>
            <a:xfrm>
              <a:off x="5440575" y="100992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4"/>
                    <a:pt x="69" y="349"/>
                    <a:pt x="160" y="371"/>
                  </a:cubicBezTo>
                  <a:cubicBezTo>
                    <a:pt x="172" y="374"/>
                    <a:pt x="184" y="376"/>
                    <a:pt x="197" y="376"/>
                  </a:cubicBezTo>
                  <a:cubicBezTo>
                    <a:pt x="280" y="376"/>
                    <a:pt x="369" y="314"/>
                    <a:pt x="388" y="234"/>
                  </a:cubicBezTo>
                  <a:cubicBezTo>
                    <a:pt x="411" y="143"/>
                    <a:pt x="343" y="29"/>
                    <a:pt x="251" y="6"/>
                  </a:cubicBezTo>
                  <a:cubicBezTo>
                    <a:pt x="236" y="2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6" name="Google Shape;2516;p14"/>
            <p:cNvSpPr/>
            <p:nvPr/>
          </p:nvSpPr>
          <p:spPr>
            <a:xfrm>
              <a:off x="6499100" y="1836225"/>
              <a:ext cx="11425" cy="10525"/>
            </a:xfrm>
            <a:custGeom>
              <a:avLst/>
              <a:gdLst/>
              <a:ahLst/>
              <a:cxnLst/>
              <a:rect l="l" t="t" r="r" b="b"/>
              <a:pathLst>
                <a:path w="457" h="421" extrusionOk="0">
                  <a:moveTo>
                    <a:pt x="230" y="1"/>
                  </a:moveTo>
                  <a:cubicBezTo>
                    <a:pt x="132" y="1"/>
                    <a:pt x="43" y="66"/>
                    <a:pt x="23" y="165"/>
                  </a:cubicBezTo>
                  <a:cubicBezTo>
                    <a:pt x="0" y="279"/>
                    <a:pt x="69" y="370"/>
                    <a:pt x="160" y="416"/>
                  </a:cubicBezTo>
                  <a:cubicBezTo>
                    <a:pt x="175" y="419"/>
                    <a:pt x="190" y="420"/>
                    <a:pt x="204" y="420"/>
                  </a:cubicBezTo>
                  <a:cubicBezTo>
                    <a:pt x="302" y="420"/>
                    <a:pt x="391" y="356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7" name="Google Shape;2517;p14"/>
            <p:cNvSpPr/>
            <p:nvPr/>
          </p:nvSpPr>
          <p:spPr>
            <a:xfrm>
              <a:off x="6463725" y="1832800"/>
              <a:ext cx="8575" cy="5275"/>
            </a:xfrm>
            <a:custGeom>
              <a:avLst/>
              <a:gdLst/>
              <a:ahLst/>
              <a:cxnLst/>
              <a:rect l="l" t="t" r="r" b="b"/>
              <a:pathLst>
                <a:path w="343" h="211" extrusionOk="0">
                  <a:moveTo>
                    <a:pt x="154" y="1"/>
                  </a:moveTo>
                  <a:cubicBezTo>
                    <a:pt x="91" y="1"/>
                    <a:pt x="20" y="60"/>
                    <a:pt x="0" y="119"/>
                  </a:cubicBezTo>
                  <a:lnTo>
                    <a:pt x="320" y="211"/>
                  </a:lnTo>
                  <a:cubicBezTo>
                    <a:pt x="342" y="119"/>
                    <a:pt x="274" y="28"/>
                    <a:pt x="183" y="5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8" name="Google Shape;2518;p14"/>
            <p:cNvSpPr/>
            <p:nvPr/>
          </p:nvSpPr>
          <p:spPr>
            <a:xfrm>
              <a:off x="6851750" y="1438250"/>
              <a:ext cx="9725" cy="9100"/>
            </a:xfrm>
            <a:custGeom>
              <a:avLst/>
              <a:gdLst/>
              <a:ahLst/>
              <a:cxnLst/>
              <a:rect l="l" t="t" r="r" b="b"/>
              <a:pathLst>
                <a:path w="389" h="364" extrusionOk="0">
                  <a:moveTo>
                    <a:pt x="180" y="0"/>
                  </a:moveTo>
                  <a:cubicBezTo>
                    <a:pt x="101" y="0"/>
                    <a:pt x="41" y="58"/>
                    <a:pt x="23" y="129"/>
                  </a:cubicBezTo>
                  <a:cubicBezTo>
                    <a:pt x="0" y="243"/>
                    <a:pt x="46" y="335"/>
                    <a:pt x="160" y="357"/>
                  </a:cubicBezTo>
                  <a:cubicBezTo>
                    <a:pt x="175" y="361"/>
                    <a:pt x="191" y="363"/>
                    <a:pt x="205" y="363"/>
                  </a:cubicBezTo>
                  <a:cubicBezTo>
                    <a:pt x="280" y="363"/>
                    <a:pt x="346" y="316"/>
                    <a:pt x="366" y="220"/>
                  </a:cubicBezTo>
                  <a:cubicBezTo>
                    <a:pt x="388" y="129"/>
                    <a:pt x="343" y="38"/>
                    <a:pt x="251" y="15"/>
                  </a:cubicBezTo>
                  <a:cubicBezTo>
                    <a:pt x="226" y="5"/>
                    <a:pt x="202" y="0"/>
                    <a:pt x="18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9" name="Google Shape;2519;p14"/>
            <p:cNvSpPr/>
            <p:nvPr/>
          </p:nvSpPr>
          <p:spPr>
            <a:xfrm>
              <a:off x="6845475" y="1415650"/>
              <a:ext cx="9725" cy="9400"/>
            </a:xfrm>
            <a:custGeom>
              <a:avLst/>
              <a:gdLst/>
              <a:ahLst/>
              <a:cxnLst/>
              <a:rect l="l" t="t" r="r" b="b"/>
              <a:pathLst>
                <a:path w="389" h="376" extrusionOk="0">
                  <a:moveTo>
                    <a:pt x="183" y="0"/>
                  </a:moveTo>
                  <a:cubicBezTo>
                    <a:pt x="109" y="0"/>
                    <a:pt x="42" y="48"/>
                    <a:pt x="23" y="143"/>
                  </a:cubicBezTo>
                  <a:cubicBezTo>
                    <a:pt x="0" y="234"/>
                    <a:pt x="46" y="326"/>
                    <a:pt x="137" y="371"/>
                  </a:cubicBezTo>
                  <a:cubicBezTo>
                    <a:pt x="152" y="374"/>
                    <a:pt x="167" y="376"/>
                    <a:pt x="181" y="376"/>
                  </a:cubicBezTo>
                  <a:cubicBezTo>
                    <a:pt x="274" y="376"/>
                    <a:pt x="346" y="314"/>
                    <a:pt x="365" y="234"/>
                  </a:cubicBezTo>
                  <a:cubicBezTo>
                    <a:pt x="388" y="120"/>
                    <a:pt x="343" y="29"/>
                    <a:pt x="228" y="6"/>
                  </a:cubicBezTo>
                  <a:cubicBezTo>
                    <a:pt x="213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0" name="Google Shape;2520;p14"/>
            <p:cNvSpPr/>
            <p:nvPr/>
          </p:nvSpPr>
          <p:spPr>
            <a:xfrm>
              <a:off x="6867725" y="1599525"/>
              <a:ext cx="8000" cy="7600"/>
            </a:xfrm>
            <a:custGeom>
              <a:avLst/>
              <a:gdLst/>
              <a:ahLst/>
              <a:cxnLst/>
              <a:rect l="l" t="t" r="r" b="b"/>
              <a:pathLst>
                <a:path w="320" h="304" extrusionOk="0">
                  <a:moveTo>
                    <a:pt x="206" y="1"/>
                  </a:moveTo>
                  <a:cubicBezTo>
                    <a:pt x="115" y="1"/>
                    <a:pt x="46" y="46"/>
                    <a:pt x="23" y="115"/>
                  </a:cubicBezTo>
                  <a:cubicBezTo>
                    <a:pt x="0" y="206"/>
                    <a:pt x="46" y="297"/>
                    <a:pt x="115" y="297"/>
                  </a:cubicBezTo>
                  <a:cubicBezTo>
                    <a:pt x="131" y="301"/>
                    <a:pt x="147" y="303"/>
                    <a:pt x="163" y="303"/>
                  </a:cubicBezTo>
                  <a:cubicBezTo>
                    <a:pt x="236" y="303"/>
                    <a:pt x="301" y="262"/>
                    <a:pt x="320" y="206"/>
                  </a:cubicBezTo>
                  <a:cubicBezTo>
                    <a:pt x="320" y="115"/>
                    <a:pt x="274" y="24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1" name="Google Shape;2521;p14"/>
            <p:cNvSpPr/>
            <p:nvPr/>
          </p:nvSpPr>
          <p:spPr>
            <a:xfrm>
              <a:off x="6866575" y="1359725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cubicBezTo>
                    <a:pt x="1" y="212"/>
                    <a:pt x="46" y="280"/>
                    <a:pt x="115" y="303"/>
                  </a:cubicBezTo>
                  <a:cubicBezTo>
                    <a:pt x="131" y="307"/>
                    <a:pt x="146" y="309"/>
                    <a:pt x="162" y="309"/>
                  </a:cubicBezTo>
                  <a:cubicBezTo>
                    <a:pt x="236" y="309"/>
                    <a:pt x="301" y="264"/>
                    <a:pt x="320" y="189"/>
                  </a:cubicBezTo>
                  <a:cubicBezTo>
                    <a:pt x="343" y="97"/>
                    <a:pt x="297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2" name="Google Shape;2522;p14"/>
            <p:cNvSpPr/>
            <p:nvPr/>
          </p:nvSpPr>
          <p:spPr>
            <a:xfrm>
              <a:off x="6698825" y="1787725"/>
              <a:ext cx="10850" cy="10200"/>
            </a:xfrm>
            <a:custGeom>
              <a:avLst/>
              <a:gdLst/>
              <a:ahLst/>
              <a:cxnLst/>
              <a:rect l="l" t="t" r="r" b="b"/>
              <a:pathLst>
                <a:path w="434" h="408" extrusionOk="0">
                  <a:moveTo>
                    <a:pt x="230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84" y="403"/>
                    <a:pt x="209" y="407"/>
                    <a:pt x="232" y="407"/>
                  </a:cubicBezTo>
                  <a:cubicBezTo>
                    <a:pt x="319" y="407"/>
                    <a:pt x="393" y="346"/>
                    <a:pt x="411" y="256"/>
                  </a:cubicBezTo>
                  <a:cubicBezTo>
                    <a:pt x="434" y="142"/>
                    <a:pt x="388" y="28"/>
                    <a:pt x="274" y="5"/>
                  </a:cubicBezTo>
                  <a:cubicBezTo>
                    <a:pt x="259" y="2"/>
                    <a:pt x="245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3" name="Google Shape;2523;p14"/>
            <p:cNvSpPr/>
            <p:nvPr/>
          </p:nvSpPr>
          <p:spPr>
            <a:xfrm>
              <a:off x="6655450" y="151097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3" y="142"/>
                  </a:cubicBezTo>
                  <a:cubicBezTo>
                    <a:pt x="0" y="233"/>
                    <a:pt x="46" y="324"/>
                    <a:pt x="137" y="347"/>
                  </a:cubicBezTo>
                  <a:cubicBezTo>
                    <a:pt x="157" y="351"/>
                    <a:pt x="176" y="353"/>
                    <a:pt x="194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8" y="142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4" name="Google Shape;2524;p14"/>
            <p:cNvSpPr/>
            <p:nvPr/>
          </p:nvSpPr>
          <p:spPr>
            <a:xfrm>
              <a:off x="6597825" y="1354050"/>
              <a:ext cx="10275" cy="9400"/>
            </a:xfrm>
            <a:custGeom>
              <a:avLst/>
              <a:gdLst/>
              <a:ahLst/>
              <a:cxnLst/>
              <a:rect l="l" t="t" r="r" b="b"/>
              <a:pathLst>
                <a:path w="411" h="376" extrusionOk="0">
                  <a:moveTo>
                    <a:pt x="214" y="0"/>
                  </a:moveTo>
                  <a:cubicBezTo>
                    <a:pt x="131" y="0"/>
                    <a:pt x="43" y="63"/>
                    <a:pt x="23" y="142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9" y="374"/>
                    <a:pt x="197" y="376"/>
                    <a:pt x="215" y="376"/>
                  </a:cubicBezTo>
                  <a:cubicBezTo>
                    <a:pt x="302" y="376"/>
                    <a:pt x="369" y="328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5" name="Google Shape;2525;p14"/>
            <p:cNvSpPr/>
            <p:nvPr/>
          </p:nvSpPr>
          <p:spPr>
            <a:xfrm>
              <a:off x="6548175" y="12273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1" y="0"/>
                  </a:moveTo>
                  <a:cubicBezTo>
                    <a:pt x="97" y="0"/>
                    <a:pt x="43" y="62"/>
                    <a:pt x="23" y="142"/>
                  </a:cubicBezTo>
                  <a:cubicBezTo>
                    <a:pt x="0" y="210"/>
                    <a:pt x="46" y="301"/>
                    <a:pt x="137" y="324"/>
                  </a:cubicBezTo>
                  <a:cubicBezTo>
                    <a:pt x="153" y="328"/>
                    <a:pt x="169" y="330"/>
                    <a:pt x="184" y="330"/>
                  </a:cubicBezTo>
                  <a:cubicBezTo>
                    <a:pt x="258" y="330"/>
                    <a:pt x="324" y="286"/>
                    <a:pt x="343" y="210"/>
                  </a:cubicBezTo>
                  <a:cubicBezTo>
                    <a:pt x="365" y="119"/>
                    <a:pt x="297" y="27"/>
                    <a:pt x="206" y="5"/>
                  </a:cubicBezTo>
                  <a:cubicBezTo>
                    <a:pt x="194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6" name="Google Shape;2526;p14"/>
            <p:cNvSpPr/>
            <p:nvPr/>
          </p:nvSpPr>
          <p:spPr>
            <a:xfrm>
              <a:off x="6559000" y="1255075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03" y="1"/>
                  </a:moveTo>
                  <a:cubicBezTo>
                    <a:pt x="116" y="1"/>
                    <a:pt x="42" y="62"/>
                    <a:pt x="24" y="152"/>
                  </a:cubicBezTo>
                  <a:cubicBezTo>
                    <a:pt x="1" y="266"/>
                    <a:pt x="69" y="380"/>
                    <a:pt x="161" y="403"/>
                  </a:cubicBezTo>
                  <a:cubicBezTo>
                    <a:pt x="175" y="406"/>
                    <a:pt x="190" y="407"/>
                    <a:pt x="205" y="407"/>
                  </a:cubicBezTo>
                  <a:cubicBezTo>
                    <a:pt x="303" y="407"/>
                    <a:pt x="392" y="343"/>
                    <a:pt x="412" y="243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0" y="5"/>
                    <a:pt x="226" y="1"/>
                    <a:pt x="20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7" name="Google Shape;2527;p14"/>
            <p:cNvSpPr/>
            <p:nvPr/>
          </p:nvSpPr>
          <p:spPr>
            <a:xfrm>
              <a:off x="6533325" y="1229600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11" y="1"/>
                  </a:moveTo>
                  <a:cubicBezTo>
                    <a:pt x="68" y="1"/>
                    <a:pt x="19" y="38"/>
                    <a:pt x="1" y="75"/>
                  </a:cubicBezTo>
                  <a:cubicBezTo>
                    <a:pt x="1" y="144"/>
                    <a:pt x="24" y="212"/>
                    <a:pt x="92" y="212"/>
                  </a:cubicBezTo>
                  <a:cubicBezTo>
                    <a:pt x="100" y="217"/>
                    <a:pt x="110" y="218"/>
                    <a:pt x="119" y="218"/>
                  </a:cubicBezTo>
                  <a:cubicBezTo>
                    <a:pt x="161" y="218"/>
                    <a:pt x="210" y="181"/>
                    <a:pt x="229" y="144"/>
                  </a:cubicBezTo>
                  <a:cubicBezTo>
                    <a:pt x="252" y="75"/>
                    <a:pt x="206" y="7"/>
                    <a:pt x="138" y="7"/>
                  </a:cubicBezTo>
                  <a:cubicBezTo>
                    <a:pt x="129" y="3"/>
                    <a:pt x="120" y="1"/>
                    <a:pt x="11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8" name="Google Shape;2528;p14"/>
            <p:cNvSpPr/>
            <p:nvPr/>
          </p:nvSpPr>
          <p:spPr>
            <a:xfrm>
              <a:off x="6545875" y="12564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6" y="1"/>
                  </a:moveTo>
                  <a:cubicBezTo>
                    <a:pt x="85" y="1"/>
                    <a:pt x="20" y="42"/>
                    <a:pt x="1" y="98"/>
                  </a:cubicBezTo>
                  <a:cubicBezTo>
                    <a:pt x="1" y="167"/>
                    <a:pt x="47" y="258"/>
                    <a:pt x="115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6" y="223"/>
                    <a:pt x="275" y="167"/>
                  </a:cubicBezTo>
                  <a:cubicBezTo>
                    <a:pt x="298" y="98"/>
                    <a:pt x="252" y="30"/>
                    <a:pt x="184" y="7"/>
                  </a:cubicBezTo>
                  <a:cubicBezTo>
                    <a:pt x="171" y="3"/>
                    <a:pt x="159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9" name="Google Shape;2529;p14"/>
            <p:cNvSpPr/>
            <p:nvPr/>
          </p:nvSpPr>
          <p:spPr>
            <a:xfrm>
              <a:off x="6668575" y="17922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9"/>
                    <a:pt x="23" y="144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70" y="311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0" name="Google Shape;2530;p14"/>
            <p:cNvSpPr/>
            <p:nvPr/>
          </p:nvSpPr>
          <p:spPr>
            <a:xfrm>
              <a:off x="6445450" y="1343200"/>
              <a:ext cx="11450" cy="9975"/>
            </a:xfrm>
            <a:custGeom>
              <a:avLst/>
              <a:gdLst/>
              <a:ahLst/>
              <a:cxnLst/>
              <a:rect l="l" t="t" r="r" b="b"/>
              <a:pathLst>
                <a:path w="458" h="399" extrusionOk="0">
                  <a:moveTo>
                    <a:pt x="232" y="1"/>
                  </a:moveTo>
                  <a:cubicBezTo>
                    <a:pt x="138" y="1"/>
                    <a:pt x="63" y="66"/>
                    <a:pt x="24" y="165"/>
                  </a:cubicBezTo>
                  <a:cubicBezTo>
                    <a:pt x="1" y="256"/>
                    <a:pt x="69" y="370"/>
                    <a:pt x="183" y="393"/>
                  </a:cubicBezTo>
                  <a:cubicBezTo>
                    <a:pt x="199" y="397"/>
                    <a:pt x="214" y="399"/>
                    <a:pt x="230" y="399"/>
                  </a:cubicBezTo>
                  <a:cubicBezTo>
                    <a:pt x="310" y="399"/>
                    <a:pt x="393" y="351"/>
                    <a:pt x="412" y="256"/>
                  </a:cubicBezTo>
                  <a:cubicBezTo>
                    <a:pt x="457" y="142"/>
                    <a:pt x="389" y="51"/>
                    <a:pt x="275" y="5"/>
                  </a:cubicBezTo>
                  <a:cubicBezTo>
                    <a:pt x="260" y="2"/>
                    <a:pt x="245" y="1"/>
                    <a:pt x="2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1" name="Google Shape;2531;p14"/>
            <p:cNvSpPr/>
            <p:nvPr/>
          </p:nvSpPr>
          <p:spPr>
            <a:xfrm>
              <a:off x="6580125" y="13889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60" y="0"/>
                  </a:moveTo>
                  <a:cubicBezTo>
                    <a:pt x="92" y="0"/>
                    <a:pt x="46" y="23"/>
                    <a:pt x="23" y="91"/>
                  </a:cubicBezTo>
                  <a:cubicBezTo>
                    <a:pt x="0" y="137"/>
                    <a:pt x="46" y="183"/>
                    <a:pt x="92" y="206"/>
                  </a:cubicBezTo>
                  <a:cubicBezTo>
                    <a:pt x="104" y="210"/>
                    <a:pt x="116" y="212"/>
                    <a:pt x="127" y="212"/>
                  </a:cubicBezTo>
                  <a:cubicBezTo>
                    <a:pt x="176" y="212"/>
                    <a:pt x="210" y="174"/>
                    <a:pt x="229" y="137"/>
                  </a:cubicBezTo>
                  <a:cubicBezTo>
                    <a:pt x="252" y="69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2" name="Google Shape;2532;p14"/>
            <p:cNvSpPr/>
            <p:nvPr/>
          </p:nvSpPr>
          <p:spPr>
            <a:xfrm>
              <a:off x="6766150" y="1658150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1" y="212"/>
                    <a:pt x="46" y="281"/>
                    <a:pt x="137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3" y="121"/>
                    <a:pt x="297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3" name="Google Shape;2533;p14"/>
            <p:cNvSpPr/>
            <p:nvPr/>
          </p:nvSpPr>
          <p:spPr>
            <a:xfrm>
              <a:off x="6432900" y="10082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8" y="246"/>
                    <a:pt x="297" y="189"/>
                  </a:cubicBezTo>
                  <a:cubicBezTo>
                    <a:pt x="320" y="98"/>
                    <a:pt x="274" y="7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4" name="Google Shape;2534;p14"/>
            <p:cNvSpPr/>
            <p:nvPr/>
          </p:nvSpPr>
          <p:spPr>
            <a:xfrm>
              <a:off x="6571000" y="12998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5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26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6" y="291"/>
                    <a:pt x="365" y="212"/>
                  </a:cubicBezTo>
                  <a:cubicBezTo>
                    <a:pt x="388" y="121"/>
                    <a:pt x="343" y="29"/>
                    <a:pt x="251" y="6"/>
                  </a:cubicBezTo>
                  <a:cubicBezTo>
                    <a:pt x="232" y="3"/>
                    <a:pt x="213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5" name="Google Shape;2535;p14"/>
            <p:cNvSpPr/>
            <p:nvPr/>
          </p:nvSpPr>
          <p:spPr>
            <a:xfrm>
              <a:off x="6560725" y="127530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70" y="0"/>
                  </a:moveTo>
                  <a:cubicBezTo>
                    <a:pt x="97" y="0"/>
                    <a:pt x="43" y="60"/>
                    <a:pt x="23" y="119"/>
                  </a:cubicBezTo>
                  <a:cubicBezTo>
                    <a:pt x="0" y="210"/>
                    <a:pt x="46" y="279"/>
                    <a:pt x="115" y="302"/>
                  </a:cubicBezTo>
                  <a:cubicBezTo>
                    <a:pt x="130" y="306"/>
                    <a:pt x="146" y="308"/>
                    <a:pt x="161" y="308"/>
                  </a:cubicBezTo>
                  <a:cubicBezTo>
                    <a:pt x="234" y="308"/>
                    <a:pt x="297" y="263"/>
                    <a:pt x="297" y="188"/>
                  </a:cubicBezTo>
                  <a:cubicBezTo>
                    <a:pt x="320" y="119"/>
                    <a:pt x="274" y="28"/>
                    <a:pt x="206" y="5"/>
                  </a:cubicBezTo>
                  <a:cubicBezTo>
                    <a:pt x="194" y="2"/>
                    <a:pt x="182" y="0"/>
                    <a:pt x="17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6" name="Google Shape;2536;p14"/>
            <p:cNvSpPr/>
            <p:nvPr/>
          </p:nvSpPr>
          <p:spPr>
            <a:xfrm>
              <a:off x="6468850" y="109780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69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7" name="Google Shape;2537;p14"/>
            <p:cNvSpPr/>
            <p:nvPr/>
          </p:nvSpPr>
          <p:spPr>
            <a:xfrm>
              <a:off x="6707950" y="1377975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4" y="1"/>
                  </a:moveTo>
                  <a:cubicBezTo>
                    <a:pt x="125" y="1"/>
                    <a:pt x="42" y="48"/>
                    <a:pt x="23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6" y="353"/>
                    <a:pt x="192" y="355"/>
                    <a:pt x="209" y="355"/>
                  </a:cubicBezTo>
                  <a:cubicBezTo>
                    <a:pt x="288" y="355"/>
                    <a:pt x="369" y="310"/>
                    <a:pt x="388" y="235"/>
                  </a:cubicBezTo>
                  <a:cubicBezTo>
                    <a:pt x="411" y="121"/>
                    <a:pt x="343" y="29"/>
                    <a:pt x="251" y="7"/>
                  </a:cubicBezTo>
                  <a:cubicBezTo>
                    <a:pt x="236" y="3"/>
                    <a:pt x="220" y="1"/>
                    <a:pt x="20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8" name="Google Shape;2538;p14"/>
            <p:cNvSpPr/>
            <p:nvPr/>
          </p:nvSpPr>
          <p:spPr>
            <a:xfrm>
              <a:off x="5839450" y="1408225"/>
              <a:ext cx="9150" cy="7725"/>
            </a:xfrm>
            <a:custGeom>
              <a:avLst/>
              <a:gdLst/>
              <a:ahLst/>
              <a:cxnLst/>
              <a:rect l="l" t="t" r="r" b="b"/>
              <a:pathLst>
                <a:path w="366" h="309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37" y="303"/>
                  </a:cubicBezTo>
                  <a:cubicBezTo>
                    <a:pt x="153" y="307"/>
                    <a:pt x="170" y="309"/>
                    <a:pt x="185" y="309"/>
                  </a:cubicBezTo>
                  <a:cubicBezTo>
                    <a:pt x="259" y="309"/>
                    <a:pt x="324" y="268"/>
                    <a:pt x="343" y="212"/>
                  </a:cubicBezTo>
                  <a:cubicBezTo>
                    <a:pt x="365" y="120"/>
                    <a:pt x="297" y="29"/>
                    <a:pt x="228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9" name="Google Shape;2539;p14"/>
            <p:cNvSpPr/>
            <p:nvPr/>
          </p:nvSpPr>
          <p:spPr>
            <a:xfrm>
              <a:off x="5954700" y="1343200"/>
              <a:ext cx="9725" cy="9375"/>
            </a:xfrm>
            <a:custGeom>
              <a:avLst/>
              <a:gdLst/>
              <a:ahLst/>
              <a:cxnLst/>
              <a:rect l="l" t="t" r="r" b="b"/>
              <a:pathLst>
                <a:path w="389" h="375" extrusionOk="0">
                  <a:moveTo>
                    <a:pt x="193" y="1"/>
                  </a:moveTo>
                  <a:cubicBezTo>
                    <a:pt x="115" y="1"/>
                    <a:pt x="44" y="63"/>
                    <a:pt x="24" y="142"/>
                  </a:cubicBezTo>
                  <a:cubicBezTo>
                    <a:pt x="1" y="233"/>
                    <a:pt x="47" y="348"/>
                    <a:pt x="161" y="370"/>
                  </a:cubicBezTo>
                  <a:cubicBezTo>
                    <a:pt x="173" y="373"/>
                    <a:pt x="185" y="375"/>
                    <a:pt x="197" y="375"/>
                  </a:cubicBezTo>
                  <a:cubicBezTo>
                    <a:pt x="275" y="375"/>
                    <a:pt x="346" y="313"/>
                    <a:pt x="366" y="233"/>
                  </a:cubicBezTo>
                  <a:cubicBezTo>
                    <a:pt x="389" y="142"/>
                    <a:pt x="343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0" name="Google Shape;2540;p14"/>
            <p:cNvSpPr/>
            <p:nvPr/>
          </p:nvSpPr>
          <p:spPr>
            <a:xfrm>
              <a:off x="6616075" y="1591975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24" y="0"/>
                  </a:moveTo>
                  <a:cubicBezTo>
                    <a:pt x="70" y="0"/>
                    <a:pt x="23" y="41"/>
                    <a:pt x="23" y="97"/>
                  </a:cubicBezTo>
                  <a:cubicBezTo>
                    <a:pt x="0" y="166"/>
                    <a:pt x="46" y="211"/>
                    <a:pt x="92" y="234"/>
                  </a:cubicBezTo>
                  <a:cubicBezTo>
                    <a:pt x="104" y="238"/>
                    <a:pt x="116" y="240"/>
                    <a:pt x="128" y="240"/>
                  </a:cubicBezTo>
                  <a:cubicBezTo>
                    <a:pt x="183" y="240"/>
                    <a:pt x="233" y="199"/>
                    <a:pt x="252" y="143"/>
                  </a:cubicBezTo>
                  <a:cubicBezTo>
                    <a:pt x="274" y="97"/>
                    <a:pt x="229" y="29"/>
                    <a:pt x="160" y="6"/>
                  </a:cubicBez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1" name="Google Shape;2541;p14"/>
            <p:cNvSpPr/>
            <p:nvPr/>
          </p:nvSpPr>
          <p:spPr>
            <a:xfrm>
              <a:off x="6589250" y="14795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4" y="1"/>
                  </a:moveTo>
                  <a:cubicBezTo>
                    <a:pt x="109" y="1"/>
                    <a:pt x="43" y="48"/>
                    <a:pt x="23" y="143"/>
                  </a:cubicBezTo>
                  <a:cubicBezTo>
                    <a:pt x="1" y="235"/>
                    <a:pt x="46" y="326"/>
                    <a:pt x="138" y="349"/>
                  </a:cubicBezTo>
                  <a:cubicBezTo>
                    <a:pt x="150" y="352"/>
                    <a:pt x="162" y="353"/>
                    <a:pt x="175" y="353"/>
                  </a:cubicBezTo>
                  <a:cubicBezTo>
                    <a:pt x="257" y="353"/>
                    <a:pt x="346" y="291"/>
                    <a:pt x="366" y="212"/>
                  </a:cubicBezTo>
                  <a:cubicBezTo>
                    <a:pt x="389" y="121"/>
                    <a:pt x="320" y="29"/>
                    <a:pt x="229" y="6"/>
                  </a:cubicBezTo>
                  <a:cubicBezTo>
                    <a:pt x="214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2" name="Google Shape;2542;p14"/>
            <p:cNvSpPr/>
            <p:nvPr/>
          </p:nvSpPr>
          <p:spPr>
            <a:xfrm>
              <a:off x="6485400" y="153490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7" y="1"/>
                  </a:moveTo>
                  <a:cubicBezTo>
                    <a:pt x="92" y="1"/>
                    <a:pt x="42" y="41"/>
                    <a:pt x="23" y="98"/>
                  </a:cubicBezTo>
                  <a:cubicBezTo>
                    <a:pt x="0" y="166"/>
                    <a:pt x="46" y="258"/>
                    <a:pt x="115" y="280"/>
                  </a:cubicBezTo>
                  <a:cubicBezTo>
                    <a:pt x="130" y="284"/>
                    <a:pt x="145" y="286"/>
                    <a:pt x="159" y="286"/>
                  </a:cubicBezTo>
                  <a:cubicBezTo>
                    <a:pt x="228" y="286"/>
                    <a:pt x="278" y="242"/>
                    <a:pt x="297" y="166"/>
                  </a:cubicBezTo>
                  <a:cubicBezTo>
                    <a:pt x="320" y="98"/>
                    <a:pt x="274" y="6"/>
                    <a:pt x="183" y="6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3" name="Google Shape;2543;p14"/>
            <p:cNvSpPr/>
            <p:nvPr/>
          </p:nvSpPr>
          <p:spPr>
            <a:xfrm>
              <a:off x="5448000" y="1569150"/>
              <a:ext cx="7425" cy="4725"/>
            </a:xfrm>
            <a:custGeom>
              <a:avLst/>
              <a:gdLst/>
              <a:ahLst/>
              <a:cxnLst/>
              <a:rect l="l" t="t" r="r" b="b"/>
              <a:pathLst>
                <a:path w="297" h="189" extrusionOk="0">
                  <a:moveTo>
                    <a:pt x="125" y="0"/>
                  </a:moveTo>
                  <a:cubicBezTo>
                    <a:pt x="69" y="0"/>
                    <a:pt x="19" y="44"/>
                    <a:pt x="0" y="120"/>
                  </a:cubicBezTo>
                  <a:lnTo>
                    <a:pt x="274" y="189"/>
                  </a:lnTo>
                  <a:cubicBezTo>
                    <a:pt x="297" y="120"/>
                    <a:pt x="251" y="29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4" name="Google Shape;2544;p14"/>
            <p:cNvSpPr/>
            <p:nvPr/>
          </p:nvSpPr>
          <p:spPr>
            <a:xfrm>
              <a:off x="6871725" y="17158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8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57"/>
                    <a:pt x="114" y="280"/>
                  </a:cubicBezTo>
                  <a:cubicBezTo>
                    <a:pt x="130" y="284"/>
                    <a:pt x="146" y="286"/>
                    <a:pt x="161" y="286"/>
                  </a:cubicBezTo>
                  <a:cubicBezTo>
                    <a:pt x="228" y="286"/>
                    <a:pt x="278" y="245"/>
                    <a:pt x="297" y="189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5" name="Google Shape;2545;p14"/>
            <p:cNvSpPr/>
            <p:nvPr/>
          </p:nvSpPr>
          <p:spPr>
            <a:xfrm>
              <a:off x="6868300" y="174432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11" y="0"/>
                  </a:moveTo>
                  <a:cubicBezTo>
                    <a:pt x="69" y="0"/>
                    <a:pt x="19" y="41"/>
                    <a:pt x="0" y="98"/>
                  </a:cubicBezTo>
                  <a:cubicBezTo>
                    <a:pt x="0" y="143"/>
                    <a:pt x="23" y="212"/>
                    <a:pt x="92" y="235"/>
                  </a:cubicBezTo>
                  <a:cubicBezTo>
                    <a:pt x="137" y="235"/>
                    <a:pt x="206" y="212"/>
                    <a:pt x="228" y="143"/>
                  </a:cubicBezTo>
                  <a:cubicBezTo>
                    <a:pt x="251" y="75"/>
                    <a:pt x="206" y="29"/>
                    <a:pt x="137" y="6"/>
                  </a:cubicBezTo>
                  <a:cubicBezTo>
                    <a:pt x="129" y="2"/>
                    <a:pt x="120" y="0"/>
                    <a:pt x="11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6" name="Google Shape;2546;p14"/>
            <p:cNvSpPr/>
            <p:nvPr/>
          </p:nvSpPr>
          <p:spPr>
            <a:xfrm>
              <a:off x="6243450" y="1783175"/>
              <a:ext cx="10875" cy="6400"/>
            </a:xfrm>
            <a:custGeom>
              <a:avLst/>
              <a:gdLst/>
              <a:ahLst/>
              <a:cxnLst/>
              <a:rect l="l" t="t" r="r" b="b"/>
              <a:pathLst>
                <a:path w="435" h="256" extrusionOk="0">
                  <a:moveTo>
                    <a:pt x="209" y="0"/>
                  </a:moveTo>
                  <a:cubicBezTo>
                    <a:pt x="115" y="0"/>
                    <a:pt x="40" y="65"/>
                    <a:pt x="1" y="164"/>
                  </a:cubicBezTo>
                  <a:lnTo>
                    <a:pt x="389" y="256"/>
                  </a:lnTo>
                  <a:cubicBezTo>
                    <a:pt x="434" y="141"/>
                    <a:pt x="366" y="27"/>
                    <a:pt x="252" y="4"/>
                  </a:cubicBezTo>
                  <a:cubicBezTo>
                    <a:pt x="237" y="2"/>
                    <a:pt x="222" y="0"/>
                    <a:pt x="20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7" name="Google Shape;2547;p14"/>
            <p:cNvSpPr/>
            <p:nvPr/>
          </p:nvSpPr>
          <p:spPr>
            <a:xfrm>
              <a:off x="5840575" y="1121200"/>
              <a:ext cx="8025" cy="7700"/>
            </a:xfrm>
            <a:custGeom>
              <a:avLst/>
              <a:gdLst/>
              <a:ahLst/>
              <a:cxnLst/>
              <a:rect l="l" t="t" r="r" b="b"/>
              <a:pathLst>
                <a:path w="321" h="308" extrusionOk="0">
                  <a:moveTo>
                    <a:pt x="161" y="0"/>
                  </a:moveTo>
                  <a:cubicBezTo>
                    <a:pt x="93" y="0"/>
                    <a:pt x="43" y="45"/>
                    <a:pt x="24" y="120"/>
                  </a:cubicBezTo>
                  <a:cubicBezTo>
                    <a:pt x="1" y="189"/>
                    <a:pt x="47" y="280"/>
                    <a:pt x="138" y="303"/>
                  </a:cubicBezTo>
                  <a:cubicBezTo>
                    <a:pt x="147" y="306"/>
                    <a:pt x="157" y="307"/>
                    <a:pt x="166" y="307"/>
                  </a:cubicBezTo>
                  <a:cubicBezTo>
                    <a:pt x="230" y="307"/>
                    <a:pt x="301" y="248"/>
                    <a:pt x="320" y="189"/>
                  </a:cubicBezTo>
                  <a:cubicBezTo>
                    <a:pt x="320" y="97"/>
                    <a:pt x="275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8" name="Google Shape;2548;p14"/>
            <p:cNvSpPr/>
            <p:nvPr/>
          </p:nvSpPr>
          <p:spPr>
            <a:xfrm>
              <a:off x="5744725" y="1028750"/>
              <a:ext cx="8000" cy="7700"/>
            </a:xfrm>
            <a:custGeom>
              <a:avLst/>
              <a:gdLst/>
              <a:ahLst/>
              <a:cxnLst/>
              <a:rect l="l" t="t" r="r" b="b"/>
              <a:pathLst>
                <a:path w="320" h="308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0"/>
                    <a:pt x="114" y="303"/>
                  </a:cubicBezTo>
                  <a:cubicBezTo>
                    <a:pt x="127" y="306"/>
                    <a:pt x="139" y="308"/>
                    <a:pt x="151" y="308"/>
                  </a:cubicBezTo>
                  <a:cubicBezTo>
                    <a:pt x="228" y="308"/>
                    <a:pt x="297" y="248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9" name="Google Shape;2549;p14"/>
            <p:cNvSpPr/>
            <p:nvPr/>
          </p:nvSpPr>
          <p:spPr>
            <a:xfrm>
              <a:off x="6021475" y="1322675"/>
              <a:ext cx="10300" cy="9400"/>
            </a:xfrm>
            <a:custGeom>
              <a:avLst/>
              <a:gdLst/>
              <a:ahLst/>
              <a:cxnLst/>
              <a:rect l="l" t="t" r="r" b="b"/>
              <a:pathLst>
                <a:path w="412" h="376" extrusionOk="0">
                  <a:moveTo>
                    <a:pt x="215" y="0"/>
                  </a:moveTo>
                  <a:cubicBezTo>
                    <a:pt x="132" y="0"/>
                    <a:pt x="43" y="62"/>
                    <a:pt x="23" y="141"/>
                  </a:cubicBezTo>
                  <a:cubicBezTo>
                    <a:pt x="0" y="256"/>
                    <a:pt x="69" y="347"/>
                    <a:pt x="160" y="370"/>
                  </a:cubicBezTo>
                  <a:cubicBezTo>
                    <a:pt x="175" y="373"/>
                    <a:pt x="191" y="375"/>
                    <a:pt x="207" y="375"/>
                  </a:cubicBezTo>
                  <a:cubicBezTo>
                    <a:pt x="287" y="375"/>
                    <a:pt x="369" y="328"/>
                    <a:pt x="389" y="233"/>
                  </a:cubicBezTo>
                  <a:cubicBezTo>
                    <a:pt x="411" y="141"/>
                    <a:pt x="366" y="27"/>
                    <a:pt x="252" y="4"/>
                  </a:cubicBezTo>
                  <a:cubicBezTo>
                    <a:pt x="240" y="1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0" name="Google Shape;2550;p14"/>
            <p:cNvSpPr/>
            <p:nvPr/>
          </p:nvSpPr>
          <p:spPr>
            <a:xfrm>
              <a:off x="5918750" y="1214250"/>
              <a:ext cx="9175" cy="8800"/>
            </a:xfrm>
            <a:custGeom>
              <a:avLst/>
              <a:gdLst/>
              <a:ahLst/>
              <a:cxnLst/>
              <a:rect l="l" t="t" r="r" b="b"/>
              <a:pathLst>
                <a:path w="367" h="352" extrusionOk="0">
                  <a:moveTo>
                    <a:pt x="193" y="0"/>
                  </a:moveTo>
                  <a:cubicBezTo>
                    <a:pt x="115" y="0"/>
                    <a:pt x="44" y="62"/>
                    <a:pt x="24" y="142"/>
                  </a:cubicBezTo>
                  <a:cubicBezTo>
                    <a:pt x="1" y="233"/>
                    <a:pt x="47" y="324"/>
                    <a:pt x="138" y="347"/>
                  </a:cubicBezTo>
                  <a:cubicBezTo>
                    <a:pt x="150" y="350"/>
                    <a:pt x="162" y="351"/>
                    <a:pt x="174" y="351"/>
                  </a:cubicBezTo>
                  <a:cubicBezTo>
                    <a:pt x="252" y="351"/>
                    <a:pt x="323" y="289"/>
                    <a:pt x="343" y="210"/>
                  </a:cubicBezTo>
                  <a:cubicBezTo>
                    <a:pt x="366" y="119"/>
                    <a:pt x="298" y="27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1" name="Google Shape;2551;p14"/>
            <p:cNvSpPr/>
            <p:nvPr/>
          </p:nvSpPr>
          <p:spPr>
            <a:xfrm>
              <a:off x="6280550" y="177860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4" y="0"/>
                    <a:pt x="43" y="63"/>
                    <a:pt x="23" y="142"/>
                  </a:cubicBezTo>
                  <a:cubicBezTo>
                    <a:pt x="0" y="233"/>
                    <a:pt x="69" y="324"/>
                    <a:pt x="160" y="347"/>
                  </a:cubicBezTo>
                  <a:cubicBezTo>
                    <a:pt x="169" y="350"/>
                    <a:pt x="179" y="352"/>
                    <a:pt x="189" y="352"/>
                  </a:cubicBezTo>
                  <a:cubicBezTo>
                    <a:pt x="257" y="352"/>
                    <a:pt x="346" y="290"/>
                    <a:pt x="365" y="210"/>
                  </a:cubicBezTo>
                  <a:cubicBezTo>
                    <a:pt x="388" y="119"/>
                    <a:pt x="320" y="28"/>
                    <a:pt x="228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2" name="Google Shape;2552;p14"/>
            <p:cNvSpPr/>
            <p:nvPr/>
          </p:nvSpPr>
          <p:spPr>
            <a:xfrm>
              <a:off x="5959275" y="14321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1" y="144"/>
                    <a:pt x="46" y="190"/>
                    <a:pt x="92" y="212"/>
                  </a:cubicBezTo>
                  <a:cubicBezTo>
                    <a:pt x="104" y="217"/>
                    <a:pt x="117" y="218"/>
                    <a:pt x="129" y="218"/>
                  </a:cubicBezTo>
                  <a:cubicBezTo>
                    <a:pt x="183" y="218"/>
                    <a:pt x="229" y="181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3" name="Google Shape;2553;p14"/>
            <p:cNvSpPr/>
            <p:nvPr/>
          </p:nvSpPr>
          <p:spPr>
            <a:xfrm>
              <a:off x="5970125" y="14226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1"/>
                  </a:moveTo>
                  <a:cubicBezTo>
                    <a:pt x="92" y="1"/>
                    <a:pt x="23" y="24"/>
                    <a:pt x="23" y="92"/>
                  </a:cubicBezTo>
                  <a:cubicBezTo>
                    <a:pt x="0" y="161"/>
                    <a:pt x="46" y="229"/>
                    <a:pt x="92" y="252"/>
                  </a:cubicBezTo>
                  <a:cubicBezTo>
                    <a:pt x="104" y="256"/>
                    <a:pt x="116" y="258"/>
                    <a:pt x="128" y="258"/>
                  </a:cubicBezTo>
                  <a:cubicBezTo>
                    <a:pt x="183" y="258"/>
                    <a:pt x="232" y="217"/>
                    <a:pt x="251" y="161"/>
                  </a:cubicBezTo>
                  <a:cubicBezTo>
                    <a:pt x="274" y="92"/>
                    <a:pt x="228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4" name="Google Shape;2554;p14"/>
            <p:cNvSpPr/>
            <p:nvPr/>
          </p:nvSpPr>
          <p:spPr>
            <a:xfrm>
              <a:off x="6725625" y="1401950"/>
              <a:ext cx="10875" cy="9400"/>
            </a:xfrm>
            <a:custGeom>
              <a:avLst/>
              <a:gdLst/>
              <a:ahLst/>
              <a:cxnLst/>
              <a:rect l="l" t="t" r="r" b="b"/>
              <a:pathLst>
                <a:path w="435" h="376" extrusionOk="0">
                  <a:moveTo>
                    <a:pt x="220" y="0"/>
                  </a:moveTo>
                  <a:cubicBezTo>
                    <a:pt x="132" y="0"/>
                    <a:pt x="66" y="48"/>
                    <a:pt x="47" y="143"/>
                  </a:cubicBezTo>
                  <a:cubicBezTo>
                    <a:pt x="1" y="234"/>
                    <a:pt x="69" y="349"/>
                    <a:pt x="161" y="371"/>
                  </a:cubicBezTo>
                  <a:cubicBezTo>
                    <a:pt x="176" y="374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4"/>
                  </a:cubicBezTo>
                  <a:cubicBezTo>
                    <a:pt x="435" y="120"/>
                    <a:pt x="366" y="29"/>
                    <a:pt x="275" y="6"/>
                  </a:cubicBezTo>
                  <a:cubicBezTo>
                    <a:pt x="256" y="2"/>
                    <a:pt x="237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5" name="Google Shape;2555;p14"/>
            <p:cNvSpPr/>
            <p:nvPr/>
          </p:nvSpPr>
          <p:spPr>
            <a:xfrm>
              <a:off x="6704525" y="1685550"/>
              <a:ext cx="10300" cy="8875"/>
            </a:xfrm>
            <a:custGeom>
              <a:avLst/>
              <a:gdLst/>
              <a:ahLst/>
              <a:cxnLst/>
              <a:rect l="l" t="t" r="r" b="b"/>
              <a:pathLst>
                <a:path w="412" h="355" extrusionOk="0">
                  <a:moveTo>
                    <a:pt x="206" y="1"/>
                  </a:moveTo>
                  <a:cubicBezTo>
                    <a:pt x="132" y="1"/>
                    <a:pt x="65" y="48"/>
                    <a:pt x="46" y="143"/>
                  </a:cubicBezTo>
                  <a:cubicBezTo>
                    <a:pt x="0" y="235"/>
                    <a:pt x="69" y="326"/>
                    <a:pt x="160" y="349"/>
                  </a:cubicBezTo>
                  <a:cubicBezTo>
                    <a:pt x="175" y="353"/>
                    <a:pt x="191" y="354"/>
                    <a:pt x="207" y="354"/>
                  </a:cubicBezTo>
                  <a:cubicBezTo>
                    <a:pt x="287" y="354"/>
                    <a:pt x="369" y="307"/>
                    <a:pt x="388" y="212"/>
                  </a:cubicBezTo>
                  <a:cubicBezTo>
                    <a:pt x="411" y="120"/>
                    <a:pt x="343" y="29"/>
                    <a:pt x="251" y="6"/>
                  </a:cubicBezTo>
                  <a:cubicBezTo>
                    <a:pt x="236" y="3"/>
                    <a:pt x="221" y="1"/>
                    <a:pt x="2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6" name="Google Shape;2556;p14"/>
            <p:cNvSpPr/>
            <p:nvPr/>
          </p:nvSpPr>
          <p:spPr>
            <a:xfrm>
              <a:off x="6188100" y="151895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1"/>
                  </a:moveTo>
                  <a:cubicBezTo>
                    <a:pt x="137" y="1"/>
                    <a:pt x="63" y="63"/>
                    <a:pt x="23" y="142"/>
                  </a:cubicBezTo>
                  <a:cubicBezTo>
                    <a:pt x="0" y="256"/>
                    <a:pt x="69" y="371"/>
                    <a:pt x="183" y="393"/>
                  </a:cubicBezTo>
                  <a:cubicBezTo>
                    <a:pt x="195" y="396"/>
                    <a:pt x="207" y="398"/>
                    <a:pt x="220" y="398"/>
                  </a:cubicBezTo>
                  <a:cubicBezTo>
                    <a:pt x="303" y="398"/>
                    <a:pt x="391" y="336"/>
                    <a:pt x="411" y="256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7" name="Google Shape;2557;p14"/>
            <p:cNvSpPr/>
            <p:nvPr/>
          </p:nvSpPr>
          <p:spPr>
            <a:xfrm>
              <a:off x="6388400" y="15909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0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2" y="255"/>
                    <a:pt x="132" y="257"/>
                    <a:pt x="142" y="257"/>
                  </a:cubicBezTo>
                  <a:cubicBezTo>
                    <a:pt x="189" y="257"/>
                    <a:pt x="251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8" name="Google Shape;2558;p14"/>
            <p:cNvSpPr/>
            <p:nvPr/>
          </p:nvSpPr>
          <p:spPr>
            <a:xfrm>
              <a:off x="6388400" y="1611975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0" y="0"/>
                  </a:moveTo>
                  <a:cubicBezTo>
                    <a:pt x="132" y="0"/>
                    <a:pt x="43" y="65"/>
                    <a:pt x="23" y="165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7"/>
                    <a:pt x="214" y="399"/>
                    <a:pt x="230" y="399"/>
                  </a:cubicBezTo>
                  <a:cubicBezTo>
                    <a:pt x="310" y="399"/>
                    <a:pt x="392" y="351"/>
                    <a:pt x="411" y="256"/>
                  </a:cubicBezTo>
                  <a:cubicBezTo>
                    <a:pt x="457" y="142"/>
                    <a:pt x="388" y="28"/>
                    <a:pt x="274" y="5"/>
                  </a:cubicBezTo>
                  <a:cubicBezTo>
                    <a:pt x="259" y="2"/>
                    <a:pt x="245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9" name="Google Shape;2559;p14"/>
            <p:cNvSpPr/>
            <p:nvPr/>
          </p:nvSpPr>
          <p:spPr>
            <a:xfrm>
              <a:off x="6497375" y="1253000"/>
              <a:ext cx="6875" cy="5900"/>
            </a:xfrm>
            <a:custGeom>
              <a:avLst/>
              <a:gdLst/>
              <a:ahLst/>
              <a:cxnLst/>
              <a:rect l="l" t="t" r="r" b="b"/>
              <a:pathLst>
                <a:path w="275" h="236" extrusionOk="0">
                  <a:moveTo>
                    <a:pt x="134" y="1"/>
                  </a:moveTo>
                  <a:cubicBezTo>
                    <a:pt x="91" y="1"/>
                    <a:pt x="42" y="38"/>
                    <a:pt x="24" y="75"/>
                  </a:cubicBezTo>
                  <a:cubicBezTo>
                    <a:pt x="1" y="144"/>
                    <a:pt x="46" y="212"/>
                    <a:pt x="115" y="235"/>
                  </a:cubicBezTo>
                  <a:cubicBezTo>
                    <a:pt x="161" y="235"/>
                    <a:pt x="229" y="212"/>
                    <a:pt x="252" y="144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0" name="Google Shape;2560;p14"/>
            <p:cNvSpPr/>
            <p:nvPr/>
          </p:nvSpPr>
          <p:spPr>
            <a:xfrm>
              <a:off x="6746750" y="1478400"/>
              <a:ext cx="9150" cy="8325"/>
            </a:xfrm>
            <a:custGeom>
              <a:avLst/>
              <a:gdLst/>
              <a:ahLst/>
              <a:cxnLst/>
              <a:rect l="l" t="t" r="r" b="b"/>
              <a:pathLst>
                <a:path w="366" h="333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30"/>
                    <a:pt x="229" y="7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1" name="Google Shape;2561;p14"/>
            <p:cNvSpPr/>
            <p:nvPr/>
          </p:nvSpPr>
          <p:spPr>
            <a:xfrm>
              <a:off x="6710800" y="1642750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45" y="1"/>
                  </a:moveTo>
                  <a:cubicBezTo>
                    <a:pt x="85" y="1"/>
                    <a:pt x="23" y="41"/>
                    <a:pt x="23" y="98"/>
                  </a:cubicBezTo>
                  <a:cubicBezTo>
                    <a:pt x="0" y="189"/>
                    <a:pt x="46" y="258"/>
                    <a:pt x="115" y="280"/>
                  </a:cubicBezTo>
                  <a:cubicBezTo>
                    <a:pt x="126" y="284"/>
                    <a:pt x="139" y="286"/>
                    <a:pt x="151" y="286"/>
                  </a:cubicBezTo>
                  <a:cubicBezTo>
                    <a:pt x="212" y="286"/>
                    <a:pt x="278" y="242"/>
                    <a:pt x="297" y="166"/>
                  </a:cubicBezTo>
                  <a:cubicBezTo>
                    <a:pt x="320" y="98"/>
                    <a:pt x="274" y="29"/>
                    <a:pt x="183" y="6"/>
                  </a:cubicBezTo>
                  <a:cubicBezTo>
                    <a:pt x="171" y="2"/>
                    <a:pt x="158" y="1"/>
                    <a:pt x="14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2" name="Google Shape;2562;p14"/>
            <p:cNvSpPr/>
            <p:nvPr/>
          </p:nvSpPr>
          <p:spPr>
            <a:xfrm>
              <a:off x="6239450" y="1672575"/>
              <a:ext cx="8025" cy="755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206" y="0"/>
                  </a:moveTo>
                  <a:cubicBezTo>
                    <a:pt x="138" y="0"/>
                    <a:pt x="46" y="46"/>
                    <a:pt x="24" y="114"/>
                  </a:cubicBezTo>
                  <a:cubicBezTo>
                    <a:pt x="1" y="183"/>
                    <a:pt x="46" y="274"/>
                    <a:pt x="138" y="297"/>
                  </a:cubicBezTo>
                  <a:cubicBezTo>
                    <a:pt x="147" y="300"/>
                    <a:pt x="156" y="302"/>
                    <a:pt x="166" y="302"/>
                  </a:cubicBezTo>
                  <a:cubicBezTo>
                    <a:pt x="229" y="302"/>
                    <a:pt x="297" y="242"/>
                    <a:pt x="297" y="183"/>
                  </a:cubicBezTo>
                  <a:cubicBezTo>
                    <a:pt x="320" y="114"/>
                    <a:pt x="275" y="23"/>
                    <a:pt x="2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3" name="Google Shape;2563;p14"/>
            <p:cNvSpPr/>
            <p:nvPr/>
          </p:nvSpPr>
          <p:spPr>
            <a:xfrm>
              <a:off x="6507075" y="1246725"/>
              <a:ext cx="11450" cy="10250"/>
            </a:xfrm>
            <a:custGeom>
              <a:avLst/>
              <a:gdLst/>
              <a:ahLst/>
              <a:cxnLst/>
              <a:rect l="l" t="t" r="r" b="b"/>
              <a:pathLst>
                <a:path w="458" h="410" extrusionOk="0">
                  <a:moveTo>
                    <a:pt x="218" y="1"/>
                  </a:moveTo>
                  <a:cubicBezTo>
                    <a:pt x="125" y="1"/>
                    <a:pt x="43" y="49"/>
                    <a:pt x="24" y="144"/>
                  </a:cubicBezTo>
                  <a:cubicBezTo>
                    <a:pt x="1" y="258"/>
                    <a:pt x="69" y="372"/>
                    <a:pt x="161" y="395"/>
                  </a:cubicBezTo>
                  <a:cubicBezTo>
                    <a:pt x="185" y="404"/>
                    <a:pt x="209" y="409"/>
                    <a:pt x="233" y="409"/>
                  </a:cubicBezTo>
                  <a:cubicBezTo>
                    <a:pt x="319" y="409"/>
                    <a:pt x="394" y="348"/>
                    <a:pt x="412" y="258"/>
                  </a:cubicBezTo>
                  <a:cubicBezTo>
                    <a:pt x="457" y="144"/>
                    <a:pt x="389" y="30"/>
                    <a:pt x="275" y="7"/>
                  </a:cubicBezTo>
                  <a:cubicBezTo>
                    <a:pt x="256" y="3"/>
                    <a:pt x="237" y="1"/>
                    <a:pt x="21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4" name="Google Shape;2564;p14"/>
            <p:cNvSpPr/>
            <p:nvPr/>
          </p:nvSpPr>
          <p:spPr>
            <a:xfrm>
              <a:off x="5658550" y="1606225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6"/>
                    <a:pt x="46" y="235"/>
                    <a:pt x="115" y="258"/>
                  </a:cubicBezTo>
                  <a:cubicBezTo>
                    <a:pt x="131" y="262"/>
                    <a:pt x="146" y="264"/>
                    <a:pt x="161" y="264"/>
                  </a:cubicBezTo>
                  <a:cubicBezTo>
                    <a:pt x="228" y="264"/>
                    <a:pt x="274" y="223"/>
                    <a:pt x="274" y="166"/>
                  </a:cubicBezTo>
                  <a:cubicBezTo>
                    <a:pt x="297" y="98"/>
                    <a:pt x="252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5" name="Google Shape;2565;p14"/>
            <p:cNvSpPr/>
            <p:nvPr/>
          </p:nvSpPr>
          <p:spPr>
            <a:xfrm>
              <a:off x="6769000" y="155787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5"/>
                  </a:cubicBezTo>
                  <a:cubicBezTo>
                    <a:pt x="1" y="183"/>
                    <a:pt x="46" y="252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6" name="Google Shape;2566;p14"/>
            <p:cNvSpPr/>
            <p:nvPr/>
          </p:nvSpPr>
          <p:spPr>
            <a:xfrm>
              <a:off x="6642325" y="148355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2"/>
                    <a:pt x="69" y="303"/>
                    <a:pt x="160" y="326"/>
                  </a:cubicBezTo>
                  <a:cubicBezTo>
                    <a:pt x="172" y="329"/>
                    <a:pt x="184" y="330"/>
                    <a:pt x="196" y="330"/>
                  </a:cubicBezTo>
                  <a:cubicBezTo>
                    <a:pt x="269" y="330"/>
                    <a:pt x="323" y="271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7" name="Google Shape;2567;p14"/>
            <p:cNvSpPr/>
            <p:nvPr/>
          </p:nvSpPr>
          <p:spPr>
            <a:xfrm>
              <a:off x="6686250" y="1541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3" y="41"/>
                    <a:pt x="24" y="98"/>
                  </a:cubicBezTo>
                  <a:cubicBezTo>
                    <a:pt x="1" y="166"/>
                    <a:pt x="47" y="235"/>
                    <a:pt x="115" y="258"/>
                  </a:cubicBezTo>
                  <a:cubicBezTo>
                    <a:pt x="184" y="258"/>
                    <a:pt x="252" y="235"/>
                    <a:pt x="275" y="166"/>
                  </a:cubicBezTo>
                  <a:cubicBezTo>
                    <a:pt x="275" y="98"/>
                    <a:pt x="229" y="29"/>
                    <a:pt x="184" y="7"/>
                  </a:cubicBezTo>
                  <a:cubicBezTo>
                    <a:pt x="171" y="2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8" name="Google Shape;2568;p14"/>
            <p:cNvSpPr/>
            <p:nvPr/>
          </p:nvSpPr>
          <p:spPr>
            <a:xfrm>
              <a:off x="5208900" y="942175"/>
              <a:ext cx="6300" cy="5875"/>
            </a:xfrm>
            <a:custGeom>
              <a:avLst/>
              <a:gdLst/>
              <a:ahLst/>
              <a:cxnLst/>
              <a:rect l="l" t="t" r="r" b="b"/>
              <a:pathLst>
                <a:path w="252" h="235" extrusionOk="0">
                  <a:moveTo>
                    <a:pt x="160" y="0"/>
                  </a:moveTo>
                  <a:cubicBezTo>
                    <a:pt x="92" y="0"/>
                    <a:pt x="23" y="23"/>
                    <a:pt x="0" y="91"/>
                  </a:cubicBezTo>
                  <a:cubicBezTo>
                    <a:pt x="0" y="160"/>
                    <a:pt x="23" y="228"/>
                    <a:pt x="92" y="228"/>
                  </a:cubicBezTo>
                  <a:cubicBezTo>
                    <a:pt x="104" y="232"/>
                    <a:pt x="116" y="234"/>
                    <a:pt x="128" y="234"/>
                  </a:cubicBezTo>
                  <a:cubicBezTo>
                    <a:pt x="182" y="234"/>
                    <a:pt x="228" y="193"/>
                    <a:pt x="228" y="137"/>
                  </a:cubicBezTo>
                  <a:cubicBezTo>
                    <a:pt x="251" y="91"/>
                    <a:pt x="206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9" name="Google Shape;2569;p14"/>
            <p:cNvSpPr/>
            <p:nvPr/>
          </p:nvSpPr>
          <p:spPr>
            <a:xfrm>
              <a:off x="6297100" y="10025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69" y="303"/>
                    <a:pt x="160" y="349"/>
                  </a:cubicBezTo>
                  <a:cubicBezTo>
                    <a:pt x="172" y="352"/>
                    <a:pt x="184" y="353"/>
                    <a:pt x="196" y="353"/>
                  </a:cubicBezTo>
                  <a:cubicBezTo>
                    <a:pt x="274" y="353"/>
                    <a:pt x="345" y="291"/>
                    <a:pt x="365" y="212"/>
                  </a:cubicBezTo>
                  <a:cubicBezTo>
                    <a:pt x="388" y="121"/>
                    <a:pt x="320" y="29"/>
                    <a:pt x="228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0" name="Google Shape;2570;p14"/>
            <p:cNvSpPr/>
            <p:nvPr/>
          </p:nvSpPr>
          <p:spPr>
            <a:xfrm>
              <a:off x="6605225" y="1625625"/>
              <a:ext cx="10875" cy="9425"/>
            </a:xfrm>
            <a:custGeom>
              <a:avLst/>
              <a:gdLst/>
              <a:ahLst/>
              <a:cxnLst/>
              <a:rect l="l" t="t" r="r" b="b"/>
              <a:pathLst>
                <a:path w="435" h="377" extrusionOk="0">
                  <a:moveTo>
                    <a:pt x="220" y="1"/>
                  </a:moveTo>
                  <a:cubicBezTo>
                    <a:pt x="131" y="1"/>
                    <a:pt x="62" y="49"/>
                    <a:pt x="24" y="144"/>
                  </a:cubicBezTo>
                  <a:cubicBezTo>
                    <a:pt x="1" y="235"/>
                    <a:pt x="69" y="349"/>
                    <a:pt x="161" y="372"/>
                  </a:cubicBezTo>
                  <a:cubicBezTo>
                    <a:pt x="176" y="375"/>
                    <a:pt x="190" y="376"/>
                    <a:pt x="204" y="376"/>
                  </a:cubicBezTo>
                  <a:cubicBezTo>
                    <a:pt x="298" y="376"/>
                    <a:pt x="369" y="314"/>
                    <a:pt x="389" y="235"/>
                  </a:cubicBezTo>
                  <a:cubicBezTo>
                    <a:pt x="434" y="121"/>
                    <a:pt x="366" y="30"/>
                    <a:pt x="275" y="7"/>
                  </a:cubicBezTo>
                  <a:cubicBezTo>
                    <a:pt x="256" y="3"/>
                    <a:pt x="237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1" name="Google Shape;2571;p14"/>
            <p:cNvSpPr/>
            <p:nvPr/>
          </p:nvSpPr>
          <p:spPr>
            <a:xfrm>
              <a:off x="6144150" y="659550"/>
              <a:ext cx="6875" cy="5875"/>
            </a:xfrm>
            <a:custGeom>
              <a:avLst/>
              <a:gdLst/>
              <a:ahLst/>
              <a:cxnLst/>
              <a:rect l="l" t="t" r="r" b="b"/>
              <a:pathLst>
                <a:path w="275" h="235" extrusionOk="0">
                  <a:moveTo>
                    <a:pt x="134" y="0"/>
                  </a:moveTo>
                  <a:cubicBezTo>
                    <a:pt x="91" y="0"/>
                    <a:pt x="42" y="38"/>
                    <a:pt x="24" y="75"/>
                  </a:cubicBezTo>
                  <a:cubicBezTo>
                    <a:pt x="1" y="143"/>
                    <a:pt x="47" y="212"/>
                    <a:pt x="115" y="235"/>
                  </a:cubicBezTo>
                  <a:cubicBezTo>
                    <a:pt x="184" y="235"/>
                    <a:pt x="229" y="212"/>
                    <a:pt x="252" y="143"/>
                  </a:cubicBezTo>
                  <a:cubicBezTo>
                    <a:pt x="275" y="75"/>
                    <a:pt x="229" y="7"/>
                    <a:pt x="161" y="7"/>
                  </a:cubicBezTo>
                  <a:cubicBezTo>
                    <a:pt x="152" y="2"/>
                    <a:pt x="143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2" name="Google Shape;2572;p14"/>
            <p:cNvSpPr/>
            <p:nvPr/>
          </p:nvSpPr>
          <p:spPr>
            <a:xfrm>
              <a:off x="6129900" y="173295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4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8" y="312"/>
                    <a:pt x="388" y="233"/>
                  </a:cubicBezTo>
                  <a:cubicBezTo>
                    <a:pt x="411" y="142"/>
                    <a:pt x="365" y="28"/>
                    <a:pt x="251" y="5"/>
                  </a:cubicBezTo>
                  <a:cubicBezTo>
                    <a:pt x="239" y="2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3" name="Google Shape;2573;p14"/>
            <p:cNvSpPr/>
            <p:nvPr/>
          </p:nvSpPr>
          <p:spPr>
            <a:xfrm>
              <a:off x="6334750" y="1800275"/>
              <a:ext cx="9725" cy="5850"/>
            </a:xfrm>
            <a:custGeom>
              <a:avLst/>
              <a:gdLst/>
              <a:ahLst/>
              <a:cxnLst/>
              <a:rect l="l" t="t" r="r" b="b"/>
              <a:pathLst>
                <a:path w="389" h="234" extrusionOk="0">
                  <a:moveTo>
                    <a:pt x="193" y="1"/>
                  </a:moveTo>
                  <a:cubicBezTo>
                    <a:pt x="114" y="1"/>
                    <a:pt x="40" y="63"/>
                    <a:pt x="1" y="142"/>
                  </a:cubicBezTo>
                  <a:lnTo>
                    <a:pt x="366" y="233"/>
                  </a:lnTo>
                  <a:cubicBezTo>
                    <a:pt x="389" y="142"/>
                    <a:pt x="343" y="51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4" name="Google Shape;2574;p14"/>
            <p:cNvSpPr/>
            <p:nvPr/>
          </p:nvSpPr>
          <p:spPr>
            <a:xfrm>
              <a:off x="6152150" y="1748875"/>
              <a:ext cx="6300" cy="3600"/>
            </a:xfrm>
            <a:custGeom>
              <a:avLst/>
              <a:gdLst/>
              <a:ahLst/>
              <a:cxnLst/>
              <a:rect l="l" t="t" r="r" b="b"/>
              <a:pathLst>
                <a:path w="252" h="144" extrusionOk="0">
                  <a:moveTo>
                    <a:pt x="101" y="1"/>
                  </a:moveTo>
                  <a:cubicBezTo>
                    <a:pt x="47" y="1"/>
                    <a:pt x="0" y="42"/>
                    <a:pt x="0" y="98"/>
                  </a:cubicBezTo>
                  <a:lnTo>
                    <a:pt x="229" y="144"/>
                  </a:lnTo>
                  <a:cubicBezTo>
                    <a:pt x="252" y="75"/>
                    <a:pt x="206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5" name="Google Shape;2575;p14"/>
            <p:cNvSpPr/>
            <p:nvPr/>
          </p:nvSpPr>
          <p:spPr>
            <a:xfrm>
              <a:off x="6308500" y="17762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2" y="1"/>
                  </a:moveTo>
                  <a:cubicBezTo>
                    <a:pt x="69" y="1"/>
                    <a:pt x="19" y="42"/>
                    <a:pt x="1" y="98"/>
                  </a:cubicBezTo>
                  <a:cubicBezTo>
                    <a:pt x="1" y="144"/>
                    <a:pt x="23" y="212"/>
                    <a:pt x="92" y="212"/>
                  </a:cubicBezTo>
                  <a:cubicBezTo>
                    <a:pt x="109" y="218"/>
                    <a:pt x="125" y="221"/>
                    <a:pt x="139" y="221"/>
                  </a:cubicBezTo>
                  <a:cubicBezTo>
                    <a:pt x="182" y="221"/>
                    <a:pt x="212" y="195"/>
                    <a:pt x="229" y="144"/>
                  </a:cubicBezTo>
                  <a:cubicBezTo>
                    <a:pt x="252" y="75"/>
                    <a:pt x="206" y="29"/>
                    <a:pt x="138" y="7"/>
                  </a:cubicBezTo>
                  <a:cubicBezTo>
                    <a:pt x="129" y="3"/>
                    <a:pt x="121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6" name="Google Shape;2576;p14"/>
            <p:cNvSpPr/>
            <p:nvPr/>
          </p:nvSpPr>
          <p:spPr>
            <a:xfrm>
              <a:off x="6458000" y="178825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89"/>
                    <a:pt x="46" y="258"/>
                    <a:pt x="115" y="281"/>
                  </a:cubicBezTo>
                  <a:cubicBezTo>
                    <a:pt x="206" y="281"/>
                    <a:pt x="275" y="258"/>
                    <a:pt x="298" y="167"/>
                  </a:cubicBezTo>
                  <a:cubicBezTo>
                    <a:pt x="298" y="98"/>
                    <a:pt x="275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7" name="Google Shape;2577;p14"/>
            <p:cNvSpPr/>
            <p:nvPr/>
          </p:nvSpPr>
          <p:spPr>
            <a:xfrm>
              <a:off x="6065425" y="1708875"/>
              <a:ext cx="5725" cy="5375"/>
            </a:xfrm>
            <a:custGeom>
              <a:avLst/>
              <a:gdLst/>
              <a:ahLst/>
              <a:cxnLst/>
              <a:rect l="l" t="t" r="r" b="b"/>
              <a:pathLst>
                <a:path w="229" h="215" extrusionOk="0">
                  <a:moveTo>
                    <a:pt x="100" y="1"/>
                  </a:moveTo>
                  <a:cubicBezTo>
                    <a:pt x="61" y="1"/>
                    <a:pt x="23" y="26"/>
                    <a:pt x="23" y="78"/>
                  </a:cubicBezTo>
                  <a:cubicBezTo>
                    <a:pt x="0" y="123"/>
                    <a:pt x="23" y="192"/>
                    <a:pt x="91" y="215"/>
                  </a:cubicBezTo>
                  <a:cubicBezTo>
                    <a:pt x="137" y="215"/>
                    <a:pt x="205" y="192"/>
                    <a:pt x="228" y="123"/>
                  </a:cubicBezTo>
                  <a:cubicBezTo>
                    <a:pt x="228" y="78"/>
                    <a:pt x="205" y="9"/>
                    <a:pt x="137" y="9"/>
                  </a:cubicBezTo>
                  <a:cubicBezTo>
                    <a:pt x="126" y="3"/>
                    <a:pt x="113" y="1"/>
                    <a:pt x="10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8" name="Google Shape;2578;p14"/>
            <p:cNvSpPr/>
            <p:nvPr/>
          </p:nvSpPr>
          <p:spPr>
            <a:xfrm>
              <a:off x="6416350" y="1817925"/>
              <a:ext cx="8575" cy="4750"/>
            </a:xfrm>
            <a:custGeom>
              <a:avLst/>
              <a:gdLst/>
              <a:ahLst/>
              <a:cxnLst/>
              <a:rect l="l" t="t" r="r" b="b"/>
              <a:pathLst>
                <a:path w="343" h="190" extrusionOk="0">
                  <a:moveTo>
                    <a:pt x="159" y="1"/>
                  </a:moveTo>
                  <a:cubicBezTo>
                    <a:pt x="85" y="1"/>
                    <a:pt x="19" y="45"/>
                    <a:pt x="1" y="121"/>
                  </a:cubicBezTo>
                  <a:lnTo>
                    <a:pt x="320" y="189"/>
                  </a:lnTo>
                  <a:cubicBezTo>
                    <a:pt x="343" y="121"/>
                    <a:pt x="274" y="30"/>
                    <a:pt x="206" y="7"/>
                  </a:cubicBezTo>
                  <a:cubicBezTo>
                    <a:pt x="190" y="3"/>
                    <a:pt x="175" y="1"/>
                    <a:pt x="15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9" name="Google Shape;2579;p14"/>
            <p:cNvSpPr/>
            <p:nvPr/>
          </p:nvSpPr>
          <p:spPr>
            <a:xfrm>
              <a:off x="6369000" y="1797975"/>
              <a:ext cx="9725" cy="5875"/>
            </a:xfrm>
            <a:custGeom>
              <a:avLst/>
              <a:gdLst/>
              <a:ahLst/>
              <a:cxnLst/>
              <a:rect l="l" t="t" r="r" b="b"/>
              <a:pathLst>
                <a:path w="389" h="235" extrusionOk="0">
                  <a:moveTo>
                    <a:pt x="173" y="0"/>
                  </a:moveTo>
                  <a:cubicBezTo>
                    <a:pt x="86" y="0"/>
                    <a:pt x="19" y="48"/>
                    <a:pt x="0" y="143"/>
                  </a:cubicBezTo>
                  <a:lnTo>
                    <a:pt x="365" y="234"/>
                  </a:lnTo>
                  <a:cubicBezTo>
                    <a:pt x="388" y="120"/>
                    <a:pt x="320" y="29"/>
                    <a:pt x="228" y="6"/>
                  </a:cubicBezTo>
                  <a:cubicBezTo>
                    <a:pt x="209" y="2"/>
                    <a:pt x="191" y="0"/>
                    <a:pt x="17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0" name="Google Shape;2580;p14"/>
            <p:cNvSpPr/>
            <p:nvPr/>
          </p:nvSpPr>
          <p:spPr>
            <a:xfrm>
              <a:off x="6354150" y="1796825"/>
              <a:ext cx="8025" cy="4725"/>
            </a:xfrm>
            <a:custGeom>
              <a:avLst/>
              <a:gdLst/>
              <a:ahLst/>
              <a:cxnLst/>
              <a:rect l="l" t="t" r="r" b="b"/>
              <a:pathLst>
                <a:path w="321" h="189" extrusionOk="0">
                  <a:moveTo>
                    <a:pt x="146" y="0"/>
                  </a:moveTo>
                  <a:cubicBezTo>
                    <a:pt x="85" y="0"/>
                    <a:pt x="20" y="45"/>
                    <a:pt x="1" y="120"/>
                  </a:cubicBezTo>
                  <a:lnTo>
                    <a:pt x="297" y="189"/>
                  </a:lnTo>
                  <a:cubicBezTo>
                    <a:pt x="320" y="98"/>
                    <a:pt x="275" y="29"/>
                    <a:pt x="183" y="6"/>
                  </a:cubicBezTo>
                  <a:cubicBezTo>
                    <a:pt x="171" y="2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1" name="Google Shape;2581;p14"/>
            <p:cNvSpPr/>
            <p:nvPr/>
          </p:nvSpPr>
          <p:spPr>
            <a:xfrm>
              <a:off x="6318775" y="1694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0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89"/>
                    <a:pt x="46" y="258"/>
                    <a:pt x="137" y="281"/>
                  </a:cubicBezTo>
                  <a:cubicBezTo>
                    <a:pt x="150" y="285"/>
                    <a:pt x="162" y="287"/>
                    <a:pt x="175" y="287"/>
                  </a:cubicBezTo>
                  <a:cubicBezTo>
                    <a:pt x="236" y="287"/>
                    <a:pt x="301" y="246"/>
                    <a:pt x="320" y="189"/>
                  </a:cubicBezTo>
                  <a:cubicBezTo>
                    <a:pt x="320" y="98"/>
                    <a:pt x="274" y="30"/>
                    <a:pt x="206" y="7"/>
                  </a:cubicBezTo>
                  <a:cubicBezTo>
                    <a:pt x="190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2" name="Google Shape;2582;p14"/>
            <p:cNvSpPr/>
            <p:nvPr/>
          </p:nvSpPr>
          <p:spPr>
            <a:xfrm>
              <a:off x="6613225" y="169297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0" y="211"/>
                    <a:pt x="46" y="303"/>
                    <a:pt x="137" y="326"/>
                  </a:cubicBezTo>
                  <a:cubicBezTo>
                    <a:pt x="150" y="329"/>
                    <a:pt x="162" y="330"/>
                    <a:pt x="174" y="330"/>
                  </a:cubicBezTo>
                  <a:cubicBezTo>
                    <a:pt x="252" y="330"/>
                    <a:pt x="323" y="271"/>
                    <a:pt x="343" y="211"/>
                  </a:cubicBezTo>
                  <a:cubicBezTo>
                    <a:pt x="366" y="120"/>
                    <a:pt x="297" y="29"/>
                    <a:pt x="229" y="6"/>
                  </a:cubicBezTo>
                  <a:cubicBezTo>
                    <a:pt x="213" y="2"/>
                    <a:pt x="197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3" name="Google Shape;2583;p14"/>
            <p:cNvSpPr/>
            <p:nvPr/>
          </p:nvSpPr>
          <p:spPr>
            <a:xfrm>
              <a:off x="6205800" y="1687825"/>
              <a:ext cx="6300" cy="6025"/>
            </a:xfrm>
            <a:custGeom>
              <a:avLst/>
              <a:gdLst/>
              <a:ahLst/>
              <a:cxnLst/>
              <a:rect l="l" t="t" r="r" b="b"/>
              <a:pathLst>
                <a:path w="252" h="241" extrusionOk="0">
                  <a:moveTo>
                    <a:pt x="122" y="1"/>
                  </a:moveTo>
                  <a:cubicBezTo>
                    <a:pt x="68" y="1"/>
                    <a:pt x="19" y="38"/>
                    <a:pt x="0" y="75"/>
                  </a:cubicBezTo>
                  <a:cubicBezTo>
                    <a:pt x="0" y="144"/>
                    <a:pt x="23" y="212"/>
                    <a:pt x="91" y="235"/>
                  </a:cubicBezTo>
                  <a:cubicBezTo>
                    <a:pt x="103" y="239"/>
                    <a:pt x="116" y="241"/>
                    <a:pt x="127" y="241"/>
                  </a:cubicBezTo>
                  <a:cubicBezTo>
                    <a:pt x="183" y="241"/>
                    <a:pt x="232" y="200"/>
                    <a:pt x="251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4" name="Google Shape;2584;p14"/>
            <p:cNvSpPr/>
            <p:nvPr/>
          </p:nvSpPr>
          <p:spPr>
            <a:xfrm>
              <a:off x="5923325" y="153047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60" y="1"/>
                  </a:moveTo>
                  <a:cubicBezTo>
                    <a:pt x="92" y="1"/>
                    <a:pt x="46" y="24"/>
                    <a:pt x="23" y="92"/>
                  </a:cubicBezTo>
                  <a:cubicBezTo>
                    <a:pt x="1" y="161"/>
                    <a:pt x="46" y="206"/>
                    <a:pt x="115" y="229"/>
                  </a:cubicBezTo>
                  <a:cubicBezTo>
                    <a:pt x="123" y="233"/>
                    <a:pt x="132" y="235"/>
                    <a:pt x="141" y="235"/>
                  </a:cubicBezTo>
                  <a:cubicBezTo>
                    <a:pt x="183" y="235"/>
                    <a:pt x="233" y="194"/>
                    <a:pt x="252" y="138"/>
                  </a:cubicBezTo>
                  <a:cubicBezTo>
                    <a:pt x="252" y="92"/>
                    <a:pt x="229" y="24"/>
                    <a:pt x="16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5" name="Google Shape;2585;p14"/>
            <p:cNvSpPr/>
            <p:nvPr/>
          </p:nvSpPr>
          <p:spPr>
            <a:xfrm>
              <a:off x="6334175" y="1718075"/>
              <a:ext cx="8600" cy="7600"/>
            </a:xfrm>
            <a:custGeom>
              <a:avLst/>
              <a:gdLst/>
              <a:ahLst/>
              <a:cxnLst/>
              <a:rect l="l" t="t" r="r" b="b"/>
              <a:pathLst>
                <a:path w="344" h="304" extrusionOk="0">
                  <a:moveTo>
                    <a:pt x="169" y="1"/>
                  </a:moveTo>
                  <a:cubicBezTo>
                    <a:pt x="108" y="1"/>
                    <a:pt x="42" y="45"/>
                    <a:pt x="24" y="120"/>
                  </a:cubicBezTo>
                  <a:cubicBezTo>
                    <a:pt x="1" y="189"/>
                    <a:pt x="69" y="280"/>
                    <a:pt x="138" y="303"/>
                  </a:cubicBezTo>
                  <a:cubicBezTo>
                    <a:pt x="229" y="303"/>
                    <a:pt x="297" y="257"/>
                    <a:pt x="320" y="189"/>
                  </a:cubicBezTo>
                  <a:cubicBezTo>
                    <a:pt x="343" y="98"/>
                    <a:pt x="297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6372975" y="1804025"/>
              <a:ext cx="9725" cy="5525"/>
            </a:xfrm>
            <a:custGeom>
              <a:avLst/>
              <a:gdLst/>
              <a:ahLst/>
              <a:cxnLst/>
              <a:rect l="l" t="t" r="r" b="b"/>
              <a:pathLst>
                <a:path w="389" h="221" extrusionOk="0">
                  <a:moveTo>
                    <a:pt x="167" y="0"/>
                  </a:moveTo>
                  <a:cubicBezTo>
                    <a:pt x="92" y="0"/>
                    <a:pt x="19" y="58"/>
                    <a:pt x="1" y="129"/>
                  </a:cubicBezTo>
                  <a:lnTo>
                    <a:pt x="366" y="220"/>
                  </a:lnTo>
                  <a:cubicBezTo>
                    <a:pt x="389" y="129"/>
                    <a:pt x="320" y="38"/>
                    <a:pt x="229" y="15"/>
                  </a:cubicBezTo>
                  <a:cubicBezTo>
                    <a:pt x="209" y="5"/>
                    <a:pt x="188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6238875" y="174490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47" y="0"/>
                  </a:moveTo>
                  <a:cubicBezTo>
                    <a:pt x="92" y="0"/>
                    <a:pt x="43" y="41"/>
                    <a:pt x="24" y="97"/>
                  </a:cubicBezTo>
                  <a:cubicBezTo>
                    <a:pt x="1" y="166"/>
                    <a:pt x="47" y="234"/>
                    <a:pt x="115" y="257"/>
                  </a:cubicBezTo>
                  <a:cubicBezTo>
                    <a:pt x="184" y="257"/>
                    <a:pt x="252" y="212"/>
                    <a:pt x="275" y="166"/>
                  </a:cubicBezTo>
                  <a:cubicBezTo>
                    <a:pt x="298" y="97"/>
                    <a:pt x="252" y="29"/>
                    <a:pt x="184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6459725" y="1579975"/>
              <a:ext cx="8575" cy="8175"/>
            </a:xfrm>
            <a:custGeom>
              <a:avLst/>
              <a:gdLst/>
              <a:ahLst/>
              <a:cxnLst/>
              <a:rect l="l" t="t" r="r" b="b"/>
              <a:pathLst>
                <a:path w="343" h="327" extrusionOk="0">
                  <a:moveTo>
                    <a:pt x="169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229" y="326"/>
                    <a:pt x="297" y="281"/>
                    <a:pt x="320" y="212"/>
                  </a:cubicBezTo>
                  <a:cubicBezTo>
                    <a:pt x="343" y="121"/>
                    <a:pt x="297" y="29"/>
                    <a:pt x="206" y="7"/>
                  </a:cubicBezTo>
                  <a:cubicBezTo>
                    <a:pt x="194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6324475" y="1790000"/>
              <a:ext cx="10875" cy="10525"/>
            </a:xfrm>
            <a:custGeom>
              <a:avLst/>
              <a:gdLst/>
              <a:ahLst/>
              <a:cxnLst/>
              <a:rect l="l" t="t" r="r" b="b"/>
              <a:pathLst>
                <a:path w="435" h="421" extrusionOk="0">
                  <a:moveTo>
                    <a:pt x="231" y="1"/>
                  </a:moveTo>
                  <a:cubicBezTo>
                    <a:pt x="133" y="1"/>
                    <a:pt x="43" y="66"/>
                    <a:pt x="24" y="165"/>
                  </a:cubicBezTo>
                  <a:cubicBezTo>
                    <a:pt x="1" y="279"/>
                    <a:pt x="69" y="371"/>
                    <a:pt x="160" y="416"/>
                  </a:cubicBezTo>
                  <a:cubicBezTo>
                    <a:pt x="175" y="419"/>
                    <a:pt x="190" y="421"/>
                    <a:pt x="205" y="421"/>
                  </a:cubicBezTo>
                  <a:cubicBezTo>
                    <a:pt x="303" y="421"/>
                    <a:pt x="392" y="356"/>
                    <a:pt x="412" y="256"/>
                  </a:cubicBezTo>
                  <a:cubicBezTo>
                    <a:pt x="434" y="165"/>
                    <a:pt x="366" y="51"/>
                    <a:pt x="275" y="5"/>
                  </a:cubicBezTo>
                  <a:cubicBezTo>
                    <a:pt x="260" y="2"/>
                    <a:pt x="245" y="1"/>
                    <a:pt x="2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6348450" y="173465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0" y="234"/>
                    <a:pt x="69" y="325"/>
                    <a:pt x="160" y="348"/>
                  </a:cubicBezTo>
                  <a:cubicBezTo>
                    <a:pt x="176" y="352"/>
                    <a:pt x="191" y="354"/>
                    <a:pt x="207" y="354"/>
                  </a:cubicBezTo>
                  <a:cubicBezTo>
                    <a:pt x="281" y="354"/>
                    <a:pt x="347" y="309"/>
                    <a:pt x="366" y="234"/>
                  </a:cubicBezTo>
                  <a:cubicBezTo>
                    <a:pt x="388" y="119"/>
                    <a:pt x="343" y="28"/>
                    <a:pt x="251" y="5"/>
                  </a:cubicBezTo>
                  <a:cubicBezTo>
                    <a:pt x="239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6425475" y="176662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6" y="0"/>
                  </a:moveTo>
                  <a:cubicBezTo>
                    <a:pt x="137" y="0"/>
                    <a:pt x="63" y="62"/>
                    <a:pt x="24" y="141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4"/>
                    <a:pt x="198" y="374"/>
                  </a:cubicBezTo>
                  <a:cubicBezTo>
                    <a:pt x="280" y="374"/>
                    <a:pt x="369" y="312"/>
                    <a:pt x="389" y="233"/>
                  </a:cubicBezTo>
                  <a:cubicBezTo>
                    <a:pt x="412" y="141"/>
                    <a:pt x="343" y="50"/>
                    <a:pt x="252" y="5"/>
                  </a:cubicBezTo>
                  <a:cubicBezTo>
                    <a:pt x="240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6177825" y="1738625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0"/>
                  </a:moveTo>
                  <a:cubicBezTo>
                    <a:pt x="108" y="0"/>
                    <a:pt x="42" y="45"/>
                    <a:pt x="23" y="120"/>
                  </a:cubicBezTo>
                  <a:cubicBezTo>
                    <a:pt x="1" y="212"/>
                    <a:pt x="46" y="303"/>
                    <a:pt x="138" y="326"/>
                  </a:cubicBezTo>
                  <a:cubicBezTo>
                    <a:pt x="153" y="330"/>
                    <a:pt x="169" y="331"/>
                    <a:pt x="184" y="331"/>
                  </a:cubicBezTo>
                  <a:cubicBezTo>
                    <a:pt x="258" y="331"/>
                    <a:pt x="324" y="287"/>
                    <a:pt x="343" y="212"/>
                  </a:cubicBezTo>
                  <a:cubicBezTo>
                    <a:pt x="366" y="120"/>
                    <a:pt x="320" y="29"/>
                    <a:pt x="229" y="6"/>
                  </a:cubicBezTo>
                  <a:cubicBezTo>
                    <a:pt x="213" y="2"/>
                    <a:pt x="198" y="0"/>
                    <a:pt x="18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6293100" y="1722675"/>
              <a:ext cx="10850" cy="9950"/>
            </a:xfrm>
            <a:custGeom>
              <a:avLst/>
              <a:gdLst/>
              <a:ahLst/>
              <a:cxnLst/>
              <a:rect l="l" t="t" r="r" b="b"/>
              <a:pathLst>
                <a:path w="434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0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7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1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6088250" y="1740375"/>
              <a:ext cx="8000" cy="5250"/>
            </a:xfrm>
            <a:custGeom>
              <a:avLst/>
              <a:gdLst/>
              <a:ahLst/>
              <a:cxnLst/>
              <a:rect l="l" t="t" r="r" b="b"/>
              <a:pathLst>
                <a:path w="320" h="210" extrusionOk="0">
                  <a:moveTo>
                    <a:pt x="154" y="0"/>
                  </a:moveTo>
                  <a:cubicBezTo>
                    <a:pt x="91" y="0"/>
                    <a:pt x="20" y="59"/>
                    <a:pt x="0" y="119"/>
                  </a:cubicBezTo>
                  <a:lnTo>
                    <a:pt x="297" y="210"/>
                  </a:lnTo>
                  <a:cubicBezTo>
                    <a:pt x="320" y="119"/>
                    <a:pt x="274" y="27"/>
                    <a:pt x="183" y="5"/>
                  </a:cubicBezTo>
                  <a:cubicBezTo>
                    <a:pt x="173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6464850" y="1732350"/>
              <a:ext cx="8600" cy="7725"/>
            </a:xfrm>
            <a:custGeom>
              <a:avLst/>
              <a:gdLst/>
              <a:ahLst/>
              <a:cxnLst/>
              <a:rect l="l" t="t" r="r" b="b"/>
              <a:pathLst>
                <a:path w="344" h="309" extrusionOk="0">
                  <a:moveTo>
                    <a:pt x="161" y="0"/>
                  </a:moveTo>
                  <a:cubicBezTo>
                    <a:pt x="93" y="0"/>
                    <a:pt x="42" y="44"/>
                    <a:pt x="24" y="120"/>
                  </a:cubicBezTo>
                  <a:cubicBezTo>
                    <a:pt x="1" y="189"/>
                    <a:pt x="46" y="280"/>
                    <a:pt x="138" y="303"/>
                  </a:cubicBezTo>
                  <a:cubicBezTo>
                    <a:pt x="149" y="307"/>
                    <a:pt x="162" y="309"/>
                    <a:pt x="174" y="309"/>
                  </a:cubicBezTo>
                  <a:cubicBezTo>
                    <a:pt x="235" y="309"/>
                    <a:pt x="301" y="264"/>
                    <a:pt x="320" y="189"/>
                  </a:cubicBezTo>
                  <a:cubicBezTo>
                    <a:pt x="343" y="120"/>
                    <a:pt x="297" y="29"/>
                    <a:pt x="206" y="6"/>
                  </a:cubicBezTo>
                  <a:cubicBezTo>
                    <a:pt x="191" y="2"/>
                    <a:pt x="176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6499675" y="1826075"/>
              <a:ext cx="6850" cy="6450"/>
            </a:xfrm>
            <a:custGeom>
              <a:avLst/>
              <a:gdLst/>
              <a:ahLst/>
              <a:cxnLst/>
              <a:rect l="l" t="t" r="r" b="b"/>
              <a:pathLst>
                <a:path w="274" h="258" extrusionOk="0">
                  <a:moveTo>
                    <a:pt x="183" y="0"/>
                  </a:moveTo>
                  <a:cubicBezTo>
                    <a:pt x="114" y="0"/>
                    <a:pt x="46" y="23"/>
                    <a:pt x="23" y="92"/>
                  </a:cubicBezTo>
                  <a:cubicBezTo>
                    <a:pt x="0" y="160"/>
                    <a:pt x="46" y="229"/>
                    <a:pt x="114" y="251"/>
                  </a:cubicBezTo>
                  <a:cubicBezTo>
                    <a:pt x="126" y="255"/>
                    <a:pt x="138" y="257"/>
                    <a:pt x="150" y="257"/>
                  </a:cubicBezTo>
                  <a:cubicBezTo>
                    <a:pt x="206" y="257"/>
                    <a:pt x="255" y="216"/>
                    <a:pt x="274" y="160"/>
                  </a:cubicBezTo>
                  <a:cubicBezTo>
                    <a:pt x="274" y="92"/>
                    <a:pt x="251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6579550" y="18500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15" y="0"/>
                  </a:moveTo>
                  <a:cubicBezTo>
                    <a:pt x="69" y="0"/>
                    <a:pt x="1" y="23"/>
                    <a:pt x="1" y="91"/>
                  </a:cubicBezTo>
                  <a:lnTo>
                    <a:pt x="206" y="137"/>
                  </a:lnTo>
                  <a:cubicBezTo>
                    <a:pt x="206" y="68"/>
                    <a:pt x="183" y="23"/>
                    <a:pt x="1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6827775" y="149495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1"/>
                  </a:moveTo>
                  <a:cubicBezTo>
                    <a:pt x="93" y="1"/>
                    <a:pt x="42" y="45"/>
                    <a:pt x="23" y="121"/>
                  </a:cubicBezTo>
                  <a:cubicBezTo>
                    <a:pt x="1" y="189"/>
                    <a:pt x="46" y="281"/>
                    <a:pt x="115" y="281"/>
                  </a:cubicBezTo>
                  <a:cubicBezTo>
                    <a:pt x="131" y="285"/>
                    <a:pt x="146" y="287"/>
                    <a:pt x="161" y="287"/>
                  </a:cubicBezTo>
                  <a:cubicBezTo>
                    <a:pt x="229" y="287"/>
                    <a:pt x="279" y="246"/>
                    <a:pt x="297" y="189"/>
                  </a:cubicBezTo>
                  <a:cubicBezTo>
                    <a:pt x="320" y="98"/>
                    <a:pt x="275" y="30"/>
                    <a:pt x="206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6799250" y="1736375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0"/>
                  </a:moveTo>
                  <a:cubicBezTo>
                    <a:pt x="132" y="0"/>
                    <a:pt x="43" y="62"/>
                    <a:pt x="23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2" y="373"/>
                    <a:pt x="185" y="374"/>
                    <a:pt x="197" y="374"/>
                  </a:cubicBezTo>
                  <a:cubicBezTo>
                    <a:pt x="280" y="374"/>
                    <a:pt x="369" y="312"/>
                    <a:pt x="388" y="233"/>
                  </a:cubicBezTo>
                  <a:cubicBezTo>
                    <a:pt x="411" y="142"/>
                    <a:pt x="343" y="28"/>
                    <a:pt x="251" y="5"/>
                  </a:cubicBezTo>
                  <a:cubicBezTo>
                    <a:pt x="239" y="2"/>
                    <a:pt x="227" y="0"/>
                    <a:pt x="21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6263425" y="1662725"/>
              <a:ext cx="8000" cy="7175"/>
            </a:xfrm>
            <a:custGeom>
              <a:avLst/>
              <a:gdLst/>
              <a:ahLst/>
              <a:cxnLst/>
              <a:rect l="l" t="t" r="r" b="b"/>
              <a:pathLst>
                <a:path w="320" h="287" extrusionOk="0">
                  <a:moveTo>
                    <a:pt x="169" y="1"/>
                  </a:moveTo>
                  <a:cubicBezTo>
                    <a:pt x="108" y="1"/>
                    <a:pt x="42" y="45"/>
                    <a:pt x="23" y="120"/>
                  </a:cubicBezTo>
                  <a:cubicBezTo>
                    <a:pt x="0" y="189"/>
                    <a:pt x="46" y="280"/>
                    <a:pt x="137" y="280"/>
                  </a:cubicBezTo>
                  <a:cubicBezTo>
                    <a:pt x="149" y="284"/>
                    <a:pt x="162" y="286"/>
                    <a:pt x="173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120"/>
                    <a:pt x="274" y="29"/>
                    <a:pt x="206" y="6"/>
                  </a:cubicBezTo>
                  <a:cubicBezTo>
                    <a:pt x="194" y="2"/>
                    <a:pt x="182" y="1"/>
                    <a:pt x="16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6410075" y="1448200"/>
              <a:ext cx="9725" cy="8850"/>
            </a:xfrm>
            <a:custGeom>
              <a:avLst/>
              <a:gdLst/>
              <a:ahLst/>
              <a:cxnLst/>
              <a:rect l="l" t="t" r="r" b="b"/>
              <a:pathLst>
                <a:path w="389" h="354" extrusionOk="0">
                  <a:moveTo>
                    <a:pt x="193" y="1"/>
                  </a:moveTo>
                  <a:cubicBezTo>
                    <a:pt x="115" y="1"/>
                    <a:pt x="43" y="63"/>
                    <a:pt x="23" y="142"/>
                  </a:cubicBezTo>
                  <a:cubicBezTo>
                    <a:pt x="1" y="233"/>
                    <a:pt x="46" y="325"/>
                    <a:pt x="137" y="347"/>
                  </a:cubicBezTo>
                  <a:cubicBezTo>
                    <a:pt x="153" y="351"/>
                    <a:pt x="169" y="353"/>
                    <a:pt x="186" y="353"/>
                  </a:cubicBezTo>
                  <a:cubicBezTo>
                    <a:pt x="265" y="353"/>
                    <a:pt x="347" y="309"/>
                    <a:pt x="366" y="233"/>
                  </a:cubicBezTo>
                  <a:cubicBezTo>
                    <a:pt x="389" y="142"/>
                    <a:pt x="320" y="28"/>
                    <a:pt x="229" y="5"/>
                  </a:cubicBezTo>
                  <a:cubicBezTo>
                    <a:pt x="217" y="2"/>
                    <a:pt x="205" y="1"/>
                    <a:pt x="19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6130475" y="1591750"/>
              <a:ext cx="10850" cy="9650"/>
            </a:xfrm>
            <a:custGeom>
              <a:avLst/>
              <a:gdLst/>
              <a:ahLst/>
              <a:cxnLst/>
              <a:rect l="l" t="t" r="r" b="b"/>
              <a:pathLst>
                <a:path w="434" h="386" extrusionOk="0">
                  <a:moveTo>
                    <a:pt x="191" y="1"/>
                  </a:moveTo>
                  <a:cubicBezTo>
                    <a:pt x="115" y="1"/>
                    <a:pt x="41" y="62"/>
                    <a:pt x="23" y="152"/>
                  </a:cubicBezTo>
                  <a:cubicBezTo>
                    <a:pt x="0" y="243"/>
                    <a:pt x="46" y="357"/>
                    <a:pt x="160" y="380"/>
                  </a:cubicBezTo>
                  <a:cubicBezTo>
                    <a:pt x="179" y="384"/>
                    <a:pt x="197" y="386"/>
                    <a:pt x="215" y="386"/>
                  </a:cubicBezTo>
                  <a:cubicBezTo>
                    <a:pt x="303" y="386"/>
                    <a:pt x="369" y="338"/>
                    <a:pt x="388" y="243"/>
                  </a:cubicBezTo>
                  <a:cubicBezTo>
                    <a:pt x="434" y="129"/>
                    <a:pt x="365" y="38"/>
                    <a:pt x="251" y="15"/>
                  </a:cubicBezTo>
                  <a:cubicBezTo>
                    <a:pt x="232" y="5"/>
                    <a:pt x="211" y="1"/>
                    <a:pt x="19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6660025" y="1722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7"/>
                  </a:cubicBezTo>
                  <a:cubicBezTo>
                    <a:pt x="0" y="189"/>
                    <a:pt x="46" y="257"/>
                    <a:pt x="114" y="257"/>
                  </a:cubicBezTo>
                  <a:cubicBezTo>
                    <a:pt x="126" y="261"/>
                    <a:pt x="138" y="263"/>
                    <a:pt x="150" y="263"/>
                  </a:cubicBezTo>
                  <a:cubicBezTo>
                    <a:pt x="205" y="263"/>
                    <a:pt x="255" y="222"/>
                    <a:pt x="274" y="166"/>
                  </a:cubicBezTo>
                  <a:cubicBezTo>
                    <a:pt x="297" y="97"/>
                    <a:pt x="251" y="29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6325625" y="1467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7" y="261"/>
                    <a:pt x="139" y="263"/>
                    <a:pt x="151" y="263"/>
                  </a:cubicBezTo>
                  <a:cubicBezTo>
                    <a:pt x="206" y="263"/>
                    <a:pt x="255" y="222"/>
                    <a:pt x="274" y="166"/>
                  </a:cubicBezTo>
                  <a:cubicBezTo>
                    <a:pt x="297" y="98"/>
                    <a:pt x="251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6745600" y="1784300"/>
              <a:ext cx="10300" cy="9375"/>
            </a:xfrm>
            <a:custGeom>
              <a:avLst/>
              <a:gdLst/>
              <a:ahLst/>
              <a:cxnLst/>
              <a:rect l="l" t="t" r="r" b="b"/>
              <a:pathLst>
                <a:path w="412" h="375" extrusionOk="0">
                  <a:moveTo>
                    <a:pt x="215" y="1"/>
                  </a:moveTo>
                  <a:cubicBezTo>
                    <a:pt x="132" y="1"/>
                    <a:pt x="43" y="63"/>
                    <a:pt x="24" y="142"/>
                  </a:cubicBezTo>
                  <a:cubicBezTo>
                    <a:pt x="1" y="233"/>
                    <a:pt x="69" y="347"/>
                    <a:pt x="161" y="370"/>
                  </a:cubicBezTo>
                  <a:cubicBezTo>
                    <a:pt x="173" y="373"/>
                    <a:pt x="185" y="375"/>
                    <a:pt x="198" y="375"/>
                  </a:cubicBezTo>
                  <a:cubicBezTo>
                    <a:pt x="280" y="375"/>
                    <a:pt x="369" y="313"/>
                    <a:pt x="389" y="233"/>
                  </a:cubicBezTo>
                  <a:cubicBezTo>
                    <a:pt x="412" y="142"/>
                    <a:pt x="343" y="51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6322775" y="95912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58"/>
                    <a:pt x="114" y="258"/>
                  </a:cubicBezTo>
                  <a:cubicBezTo>
                    <a:pt x="126" y="262"/>
                    <a:pt x="139" y="264"/>
                    <a:pt x="150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6056850" y="16581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5" y="1"/>
                  </a:moveTo>
                  <a:cubicBezTo>
                    <a:pt x="76" y="1"/>
                    <a:pt x="42" y="38"/>
                    <a:pt x="23" y="75"/>
                  </a:cubicBezTo>
                  <a:cubicBezTo>
                    <a:pt x="1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3" y="221"/>
                  </a:cubicBezTo>
                  <a:cubicBezTo>
                    <a:pt x="192" y="221"/>
                    <a:pt x="235" y="195"/>
                    <a:pt x="252" y="144"/>
                  </a:cubicBezTo>
                  <a:cubicBezTo>
                    <a:pt x="252" y="75"/>
                    <a:pt x="229" y="7"/>
                    <a:pt x="160" y="7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5737300" y="1340875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9" y="218"/>
                    <a:pt x="126" y="221"/>
                    <a:pt x="142" y="221"/>
                  </a:cubicBezTo>
                  <a:cubicBezTo>
                    <a:pt x="190" y="221"/>
                    <a:pt x="229" y="195"/>
                    <a:pt x="229" y="144"/>
                  </a:cubicBezTo>
                  <a:cubicBezTo>
                    <a:pt x="252" y="75"/>
                    <a:pt x="206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5794375" y="1638200"/>
              <a:ext cx="8000" cy="7150"/>
            </a:xfrm>
            <a:custGeom>
              <a:avLst/>
              <a:gdLst/>
              <a:ahLst/>
              <a:cxnLst/>
              <a:rect l="l" t="t" r="r" b="b"/>
              <a:pathLst>
                <a:path w="320" h="286" extrusionOk="0">
                  <a:moveTo>
                    <a:pt x="146" y="0"/>
                  </a:moveTo>
                  <a:cubicBezTo>
                    <a:pt x="85" y="0"/>
                    <a:pt x="23" y="44"/>
                    <a:pt x="23" y="120"/>
                  </a:cubicBezTo>
                  <a:cubicBezTo>
                    <a:pt x="0" y="188"/>
                    <a:pt x="46" y="257"/>
                    <a:pt x="114" y="280"/>
                  </a:cubicBezTo>
                  <a:cubicBezTo>
                    <a:pt x="126" y="284"/>
                    <a:pt x="139" y="286"/>
                    <a:pt x="152" y="286"/>
                  </a:cubicBezTo>
                  <a:cubicBezTo>
                    <a:pt x="213" y="286"/>
                    <a:pt x="278" y="245"/>
                    <a:pt x="297" y="188"/>
                  </a:cubicBezTo>
                  <a:cubicBezTo>
                    <a:pt x="320" y="97"/>
                    <a:pt x="274" y="29"/>
                    <a:pt x="183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5722475" y="1634200"/>
              <a:ext cx="6850" cy="6025"/>
            </a:xfrm>
            <a:custGeom>
              <a:avLst/>
              <a:gdLst/>
              <a:ahLst/>
              <a:cxnLst/>
              <a:rect l="l" t="t" r="r" b="b"/>
              <a:pathLst>
                <a:path w="274" h="241" extrusionOk="0">
                  <a:moveTo>
                    <a:pt x="126" y="0"/>
                  </a:moveTo>
                  <a:cubicBezTo>
                    <a:pt x="76" y="0"/>
                    <a:pt x="42" y="41"/>
                    <a:pt x="23" y="97"/>
                  </a:cubicBezTo>
                  <a:cubicBezTo>
                    <a:pt x="0" y="143"/>
                    <a:pt x="46" y="211"/>
                    <a:pt x="114" y="234"/>
                  </a:cubicBezTo>
                  <a:cubicBezTo>
                    <a:pt x="122" y="238"/>
                    <a:pt x="131" y="240"/>
                    <a:pt x="140" y="240"/>
                  </a:cubicBezTo>
                  <a:cubicBezTo>
                    <a:pt x="183" y="240"/>
                    <a:pt x="232" y="199"/>
                    <a:pt x="251" y="143"/>
                  </a:cubicBezTo>
                  <a:cubicBezTo>
                    <a:pt x="274" y="75"/>
                    <a:pt x="228" y="29"/>
                    <a:pt x="160" y="6"/>
                  </a:cubicBezTo>
                  <a:cubicBezTo>
                    <a:pt x="148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5786375" y="1570850"/>
              <a:ext cx="9150" cy="8300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82" y="1"/>
                  </a:moveTo>
                  <a:cubicBezTo>
                    <a:pt x="108" y="1"/>
                    <a:pt x="42" y="45"/>
                    <a:pt x="23" y="121"/>
                  </a:cubicBezTo>
                  <a:cubicBezTo>
                    <a:pt x="0" y="212"/>
                    <a:pt x="46" y="303"/>
                    <a:pt x="137" y="326"/>
                  </a:cubicBezTo>
                  <a:cubicBezTo>
                    <a:pt x="153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7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5453125" y="1403075"/>
              <a:ext cx="6875" cy="6050"/>
            </a:xfrm>
            <a:custGeom>
              <a:avLst/>
              <a:gdLst/>
              <a:ahLst/>
              <a:cxnLst/>
              <a:rect l="l" t="t" r="r" b="b"/>
              <a:pathLst>
                <a:path w="275" h="242" extrusionOk="0">
                  <a:moveTo>
                    <a:pt x="124" y="1"/>
                  </a:moveTo>
                  <a:cubicBezTo>
                    <a:pt x="70" y="1"/>
                    <a:pt x="23" y="42"/>
                    <a:pt x="23" y="98"/>
                  </a:cubicBezTo>
                  <a:cubicBezTo>
                    <a:pt x="0" y="167"/>
                    <a:pt x="46" y="235"/>
                    <a:pt x="92" y="235"/>
                  </a:cubicBezTo>
                  <a:cubicBezTo>
                    <a:pt x="104" y="239"/>
                    <a:pt x="116" y="241"/>
                    <a:pt x="128" y="241"/>
                  </a:cubicBezTo>
                  <a:cubicBezTo>
                    <a:pt x="183" y="241"/>
                    <a:pt x="233" y="200"/>
                    <a:pt x="252" y="144"/>
                  </a:cubicBezTo>
                  <a:cubicBezTo>
                    <a:pt x="274" y="98"/>
                    <a:pt x="229" y="30"/>
                    <a:pt x="160" y="7"/>
                  </a:cubicBezTo>
                  <a:cubicBezTo>
                    <a:pt x="148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5689925" y="1594850"/>
              <a:ext cx="10300" cy="9075"/>
            </a:xfrm>
            <a:custGeom>
              <a:avLst/>
              <a:gdLst/>
              <a:ahLst/>
              <a:cxnLst/>
              <a:rect l="l" t="t" r="r" b="b"/>
              <a:pathLst>
                <a:path w="412" h="363" extrusionOk="0">
                  <a:moveTo>
                    <a:pt x="216" y="1"/>
                  </a:moveTo>
                  <a:cubicBezTo>
                    <a:pt x="138" y="1"/>
                    <a:pt x="66" y="63"/>
                    <a:pt x="47" y="142"/>
                  </a:cubicBezTo>
                  <a:cubicBezTo>
                    <a:pt x="1" y="233"/>
                    <a:pt x="69" y="325"/>
                    <a:pt x="161" y="347"/>
                  </a:cubicBezTo>
                  <a:cubicBezTo>
                    <a:pt x="181" y="358"/>
                    <a:pt x="202" y="362"/>
                    <a:pt x="223" y="362"/>
                  </a:cubicBezTo>
                  <a:cubicBezTo>
                    <a:pt x="298" y="362"/>
                    <a:pt x="371" y="305"/>
                    <a:pt x="389" y="233"/>
                  </a:cubicBezTo>
                  <a:cubicBezTo>
                    <a:pt x="412" y="142"/>
                    <a:pt x="343" y="28"/>
                    <a:pt x="252" y="5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5938150" y="1702675"/>
              <a:ext cx="8600" cy="4725"/>
            </a:xfrm>
            <a:custGeom>
              <a:avLst/>
              <a:gdLst/>
              <a:ahLst/>
              <a:cxnLst/>
              <a:rect l="l" t="t" r="r" b="b"/>
              <a:pathLst>
                <a:path w="344" h="189" extrusionOk="0">
                  <a:moveTo>
                    <a:pt x="160" y="0"/>
                  </a:moveTo>
                  <a:cubicBezTo>
                    <a:pt x="86" y="0"/>
                    <a:pt x="20" y="45"/>
                    <a:pt x="1" y="120"/>
                  </a:cubicBezTo>
                  <a:lnTo>
                    <a:pt x="321" y="189"/>
                  </a:lnTo>
                  <a:cubicBezTo>
                    <a:pt x="343" y="120"/>
                    <a:pt x="275" y="29"/>
                    <a:pt x="206" y="6"/>
                  </a:cubicBezTo>
                  <a:cubicBezTo>
                    <a:pt x="191" y="2"/>
                    <a:pt x="175" y="0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5751575" y="1442450"/>
              <a:ext cx="6850" cy="5900"/>
            </a:xfrm>
            <a:custGeom>
              <a:avLst/>
              <a:gdLst/>
              <a:ahLst/>
              <a:cxnLst/>
              <a:rect l="l" t="t" r="r" b="b"/>
              <a:pathLst>
                <a:path w="274" h="236" extrusionOk="0">
                  <a:moveTo>
                    <a:pt x="134" y="1"/>
                  </a:moveTo>
                  <a:cubicBezTo>
                    <a:pt x="91" y="1"/>
                    <a:pt x="42" y="42"/>
                    <a:pt x="23" y="98"/>
                  </a:cubicBezTo>
                  <a:cubicBezTo>
                    <a:pt x="0" y="144"/>
                    <a:pt x="46" y="212"/>
                    <a:pt x="114" y="235"/>
                  </a:cubicBezTo>
                  <a:cubicBezTo>
                    <a:pt x="183" y="235"/>
                    <a:pt x="228" y="212"/>
                    <a:pt x="251" y="144"/>
                  </a:cubicBezTo>
                  <a:cubicBezTo>
                    <a:pt x="274" y="75"/>
                    <a:pt x="228" y="30"/>
                    <a:pt x="160" y="7"/>
                  </a:cubicBezTo>
                  <a:cubicBezTo>
                    <a:pt x="152" y="3"/>
                    <a:pt x="143" y="1"/>
                    <a:pt x="13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5511900" y="1395100"/>
              <a:ext cx="8025" cy="7175"/>
            </a:xfrm>
            <a:custGeom>
              <a:avLst/>
              <a:gdLst/>
              <a:ahLst/>
              <a:cxnLst/>
              <a:rect l="l" t="t" r="r" b="b"/>
              <a:pathLst>
                <a:path w="321" h="287" extrusionOk="0">
                  <a:moveTo>
                    <a:pt x="161" y="0"/>
                  </a:moveTo>
                  <a:cubicBezTo>
                    <a:pt x="92" y="0"/>
                    <a:pt x="42" y="45"/>
                    <a:pt x="23" y="120"/>
                  </a:cubicBezTo>
                  <a:cubicBezTo>
                    <a:pt x="0" y="189"/>
                    <a:pt x="46" y="280"/>
                    <a:pt x="115" y="280"/>
                  </a:cubicBezTo>
                  <a:cubicBezTo>
                    <a:pt x="131" y="284"/>
                    <a:pt x="146" y="286"/>
                    <a:pt x="161" y="286"/>
                  </a:cubicBezTo>
                  <a:cubicBezTo>
                    <a:pt x="229" y="286"/>
                    <a:pt x="278" y="245"/>
                    <a:pt x="297" y="189"/>
                  </a:cubicBezTo>
                  <a:cubicBezTo>
                    <a:pt x="320" y="98"/>
                    <a:pt x="274" y="29"/>
                    <a:pt x="206" y="6"/>
                  </a:cubicBezTo>
                  <a:cubicBezTo>
                    <a:pt x="190" y="2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5617475" y="144717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60" y="0"/>
                  </a:moveTo>
                  <a:cubicBezTo>
                    <a:pt x="91" y="0"/>
                    <a:pt x="23" y="23"/>
                    <a:pt x="23" y="92"/>
                  </a:cubicBezTo>
                  <a:cubicBezTo>
                    <a:pt x="0" y="160"/>
                    <a:pt x="46" y="229"/>
                    <a:pt x="91" y="251"/>
                  </a:cubicBezTo>
                  <a:cubicBezTo>
                    <a:pt x="104" y="255"/>
                    <a:pt x="116" y="257"/>
                    <a:pt x="128" y="257"/>
                  </a:cubicBezTo>
                  <a:cubicBezTo>
                    <a:pt x="183" y="257"/>
                    <a:pt x="232" y="216"/>
                    <a:pt x="251" y="160"/>
                  </a:cubicBezTo>
                  <a:cubicBezTo>
                    <a:pt x="274" y="92"/>
                    <a:pt x="228" y="23"/>
                    <a:pt x="16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5462825" y="1391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0"/>
                  </a:moveTo>
                  <a:cubicBezTo>
                    <a:pt x="115" y="0"/>
                    <a:pt x="46" y="46"/>
                    <a:pt x="23" y="114"/>
                  </a:cubicBezTo>
                  <a:cubicBezTo>
                    <a:pt x="1" y="183"/>
                    <a:pt x="46" y="251"/>
                    <a:pt x="115" y="274"/>
                  </a:cubicBezTo>
                  <a:cubicBezTo>
                    <a:pt x="131" y="278"/>
                    <a:pt x="146" y="280"/>
                    <a:pt x="161" y="280"/>
                  </a:cubicBezTo>
                  <a:cubicBezTo>
                    <a:pt x="229" y="280"/>
                    <a:pt x="278" y="239"/>
                    <a:pt x="297" y="183"/>
                  </a:cubicBezTo>
                  <a:cubicBezTo>
                    <a:pt x="297" y="92"/>
                    <a:pt x="252" y="23"/>
                    <a:pt x="18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6588125" y="1407075"/>
              <a:ext cx="8575" cy="7750"/>
            </a:xfrm>
            <a:custGeom>
              <a:avLst/>
              <a:gdLst/>
              <a:ahLst/>
              <a:cxnLst/>
              <a:rect l="l" t="t" r="r" b="b"/>
              <a:pathLst>
                <a:path w="343" h="310" extrusionOk="0">
                  <a:moveTo>
                    <a:pt x="161" y="1"/>
                  </a:moveTo>
                  <a:cubicBezTo>
                    <a:pt x="92" y="1"/>
                    <a:pt x="42" y="45"/>
                    <a:pt x="23" y="121"/>
                  </a:cubicBezTo>
                  <a:cubicBezTo>
                    <a:pt x="0" y="189"/>
                    <a:pt x="46" y="281"/>
                    <a:pt x="137" y="303"/>
                  </a:cubicBezTo>
                  <a:cubicBezTo>
                    <a:pt x="149" y="307"/>
                    <a:pt x="161" y="309"/>
                    <a:pt x="174" y="309"/>
                  </a:cubicBezTo>
                  <a:cubicBezTo>
                    <a:pt x="235" y="309"/>
                    <a:pt x="301" y="265"/>
                    <a:pt x="320" y="189"/>
                  </a:cubicBezTo>
                  <a:cubicBezTo>
                    <a:pt x="342" y="121"/>
                    <a:pt x="297" y="29"/>
                    <a:pt x="205" y="7"/>
                  </a:cubicBezTo>
                  <a:cubicBezTo>
                    <a:pt x="190" y="3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6284525" y="990675"/>
              <a:ext cx="6325" cy="5875"/>
            </a:xfrm>
            <a:custGeom>
              <a:avLst/>
              <a:gdLst/>
              <a:ahLst/>
              <a:cxnLst/>
              <a:rect l="l" t="t" r="r" b="b"/>
              <a:pathLst>
                <a:path w="253" h="235" extrusionOk="0">
                  <a:moveTo>
                    <a:pt x="161" y="0"/>
                  </a:moveTo>
                  <a:cubicBezTo>
                    <a:pt x="92" y="0"/>
                    <a:pt x="24" y="23"/>
                    <a:pt x="24" y="91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05" y="233"/>
                    <a:pt x="117" y="234"/>
                    <a:pt x="130" y="234"/>
                  </a:cubicBezTo>
                  <a:cubicBezTo>
                    <a:pt x="184" y="234"/>
                    <a:pt x="233" y="197"/>
                    <a:pt x="252" y="160"/>
                  </a:cubicBezTo>
                  <a:cubicBezTo>
                    <a:pt x="252" y="91"/>
                    <a:pt x="229" y="23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5481650" y="1536750"/>
              <a:ext cx="7450" cy="6450"/>
            </a:xfrm>
            <a:custGeom>
              <a:avLst/>
              <a:gdLst/>
              <a:ahLst/>
              <a:cxnLst/>
              <a:rect l="l" t="t" r="r" b="b"/>
              <a:pathLst>
                <a:path w="298" h="258" extrusionOk="0">
                  <a:moveTo>
                    <a:pt x="183" y="1"/>
                  </a:moveTo>
                  <a:cubicBezTo>
                    <a:pt x="115" y="1"/>
                    <a:pt x="46" y="24"/>
                    <a:pt x="24" y="92"/>
                  </a:cubicBezTo>
                  <a:cubicBezTo>
                    <a:pt x="1" y="161"/>
                    <a:pt x="46" y="229"/>
                    <a:pt x="115" y="252"/>
                  </a:cubicBezTo>
                  <a:cubicBezTo>
                    <a:pt x="127" y="256"/>
                    <a:pt x="139" y="258"/>
                    <a:pt x="151" y="258"/>
                  </a:cubicBezTo>
                  <a:cubicBezTo>
                    <a:pt x="206" y="258"/>
                    <a:pt x="256" y="217"/>
                    <a:pt x="275" y="161"/>
                  </a:cubicBezTo>
                  <a:cubicBezTo>
                    <a:pt x="297" y="92"/>
                    <a:pt x="252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6421500" y="11759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6" y="0"/>
                  </a:moveTo>
                  <a:cubicBezTo>
                    <a:pt x="91" y="0"/>
                    <a:pt x="42" y="41"/>
                    <a:pt x="23" y="98"/>
                  </a:cubicBezTo>
                  <a:cubicBezTo>
                    <a:pt x="0" y="166"/>
                    <a:pt x="46" y="235"/>
                    <a:pt x="114" y="257"/>
                  </a:cubicBezTo>
                  <a:cubicBezTo>
                    <a:pt x="126" y="261"/>
                    <a:pt x="139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75"/>
                    <a:pt x="251" y="6"/>
                    <a:pt x="183" y="6"/>
                  </a:cubicBezTo>
                  <a:cubicBezTo>
                    <a:pt x="170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6331325" y="1109825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31" y="0"/>
                  </a:moveTo>
                  <a:cubicBezTo>
                    <a:pt x="138" y="0"/>
                    <a:pt x="66" y="62"/>
                    <a:pt x="46" y="142"/>
                  </a:cubicBezTo>
                  <a:cubicBezTo>
                    <a:pt x="1" y="256"/>
                    <a:pt x="69" y="347"/>
                    <a:pt x="183" y="393"/>
                  </a:cubicBezTo>
                  <a:cubicBezTo>
                    <a:pt x="195" y="396"/>
                    <a:pt x="207" y="397"/>
                    <a:pt x="219" y="397"/>
                  </a:cubicBezTo>
                  <a:cubicBezTo>
                    <a:pt x="302" y="397"/>
                    <a:pt x="392" y="332"/>
                    <a:pt x="411" y="233"/>
                  </a:cubicBezTo>
                  <a:cubicBezTo>
                    <a:pt x="434" y="142"/>
                    <a:pt x="366" y="27"/>
                    <a:pt x="275" y="5"/>
                  </a:cubicBezTo>
                  <a:cubicBezTo>
                    <a:pt x="260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6348450" y="1087450"/>
              <a:ext cx="6300" cy="5525"/>
            </a:xfrm>
            <a:custGeom>
              <a:avLst/>
              <a:gdLst/>
              <a:ahLst/>
              <a:cxnLst/>
              <a:rect l="l" t="t" r="r" b="b"/>
              <a:pathLst>
                <a:path w="252" h="221" extrusionOk="0">
                  <a:moveTo>
                    <a:pt x="110" y="1"/>
                  </a:moveTo>
                  <a:cubicBezTo>
                    <a:pt x="62" y="1"/>
                    <a:pt x="23" y="27"/>
                    <a:pt x="23" y="78"/>
                  </a:cubicBezTo>
                  <a:cubicBezTo>
                    <a:pt x="0" y="146"/>
                    <a:pt x="46" y="215"/>
                    <a:pt x="92" y="215"/>
                  </a:cubicBezTo>
                  <a:cubicBezTo>
                    <a:pt x="104" y="219"/>
                    <a:pt x="117" y="221"/>
                    <a:pt x="129" y="221"/>
                  </a:cubicBezTo>
                  <a:cubicBezTo>
                    <a:pt x="183" y="221"/>
                    <a:pt x="229" y="184"/>
                    <a:pt x="229" y="146"/>
                  </a:cubicBezTo>
                  <a:cubicBezTo>
                    <a:pt x="251" y="78"/>
                    <a:pt x="206" y="9"/>
                    <a:pt x="160" y="9"/>
                  </a:cubicBezTo>
                  <a:cubicBezTo>
                    <a:pt x="143" y="4"/>
                    <a:pt x="126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6868875" y="1463050"/>
              <a:ext cx="11425" cy="9975"/>
            </a:xfrm>
            <a:custGeom>
              <a:avLst/>
              <a:gdLst/>
              <a:ahLst/>
              <a:cxnLst/>
              <a:rect l="l" t="t" r="r" b="b"/>
              <a:pathLst>
                <a:path w="457" h="399" extrusionOk="0">
                  <a:moveTo>
                    <a:pt x="231" y="0"/>
                  </a:moveTo>
                  <a:cubicBezTo>
                    <a:pt x="137" y="0"/>
                    <a:pt x="66" y="65"/>
                    <a:pt x="46" y="164"/>
                  </a:cubicBezTo>
                  <a:cubicBezTo>
                    <a:pt x="0" y="256"/>
                    <a:pt x="69" y="370"/>
                    <a:pt x="183" y="393"/>
                  </a:cubicBezTo>
                  <a:cubicBezTo>
                    <a:pt x="198" y="396"/>
                    <a:pt x="214" y="398"/>
                    <a:pt x="230" y="398"/>
                  </a:cubicBezTo>
                  <a:cubicBezTo>
                    <a:pt x="309" y="398"/>
                    <a:pt x="392" y="351"/>
                    <a:pt x="411" y="256"/>
                  </a:cubicBezTo>
                  <a:cubicBezTo>
                    <a:pt x="457" y="141"/>
                    <a:pt x="388" y="50"/>
                    <a:pt x="274" y="4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6204650" y="1726675"/>
              <a:ext cx="10875" cy="9375"/>
            </a:xfrm>
            <a:custGeom>
              <a:avLst/>
              <a:gdLst/>
              <a:ahLst/>
              <a:cxnLst/>
              <a:rect l="l" t="t" r="r" b="b"/>
              <a:pathLst>
                <a:path w="435" h="375" extrusionOk="0">
                  <a:moveTo>
                    <a:pt x="231" y="0"/>
                  </a:moveTo>
                  <a:cubicBezTo>
                    <a:pt x="137" y="0"/>
                    <a:pt x="66" y="62"/>
                    <a:pt x="46" y="142"/>
                  </a:cubicBezTo>
                  <a:cubicBezTo>
                    <a:pt x="0" y="233"/>
                    <a:pt x="69" y="347"/>
                    <a:pt x="160" y="370"/>
                  </a:cubicBezTo>
                  <a:cubicBezTo>
                    <a:pt x="175" y="373"/>
                    <a:pt x="190" y="374"/>
                    <a:pt x="204" y="374"/>
                  </a:cubicBezTo>
                  <a:cubicBezTo>
                    <a:pt x="297" y="374"/>
                    <a:pt x="369" y="312"/>
                    <a:pt x="388" y="233"/>
                  </a:cubicBezTo>
                  <a:cubicBezTo>
                    <a:pt x="434" y="142"/>
                    <a:pt x="366" y="28"/>
                    <a:pt x="274" y="5"/>
                  </a:cubicBezTo>
                  <a:cubicBezTo>
                    <a:pt x="259" y="2"/>
                    <a:pt x="245" y="0"/>
                    <a:pt x="23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6218350" y="1478975"/>
              <a:ext cx="6300" cy="5475"/>
            </a:xfrm>
            <a:custGeom>
              <a:avLst/>
              <a:gdLst/>
              <a:ahLst/>
              <a:cxnLst/>
              <a:rect l="l" t="t" r="r" b="b"/>
              <a:pathLst>
                <a:path w="252" h="219" extrusionOk="0">
                  <a:moveTo>
                    <a:pt x="123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212"/>
                    <a:pt x="92" y="212"/>
                  </a:cubicBezTo>
                  <a:cubicBezTo>
                    <a:pt x="104" y="216"/>
                    <a:pt x="117" y="218"/>
                    <a:pt x="129" y="218"/>
                  </a:cubicBezTo>
                  <a:cubicBezTo>
                    <a:pt x="183" y="218"/>
                    <a:pt x="228" y="181"/>
                    <a:pt x="228" y="144"/>
                  </a:cubicBezTo>
                  <a:cubicBezTo>
                    <a:pt x="251" y="75"/>
                    <a:pt x="228" y="7"/>
                    <a:pt x="160" y="7"/>
                  </a:cubicBezTo>
                  <a:cubicBezTo>
                    <a:pt x="147" y="2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5850850" y="1546925"/>
              <a:ext cx="9725" cy="8825"/>
            </a:xfrm>
            <a:custGeom>
              <a:avLst/>
              <a:gdLst/>
              <a:ahLst/>
              <a:cxnLst/>
              <a:rect l="l" t="t" r="r" b="b"/>
              <a:pathLst>
                <a:path w="389" h="353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0" y="347"/>
                  </a:cubicBezTo>
                  <a:cubicBezTo>
                    <a:pt x="176" y="351"/>
                    <a:pt x="191" y="353"/>
                    <a:pt x="206" y="353"/>
                  </a:cubicBezTo>
                  <a:cubicBezTo>
                    <a:pt x="280" y="353"/>
                    <a:pt x="347" y="305"/>
                    <a:pt x="366" y="210"/>
                  </a:cubicBezTo>
                  <a:cubicBezTo>
                    <a:pt x="389" y="119"/>
                    <a:pt x="343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5838300" y="1502375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25" y="0"/>
                  </a:moveTo>
                  <a:cubicBezTo>
                    <a:pt x="76" y="0"/>
                    <a:pt x="42" y="38"/>
                    <a:pt x="23" y="75"/>
                  </a:cubicBezTo>
                  <a:cubicBezTo>
                    <a:pt x="1" y="143"/>
                    <a:pt x="46" y="189"/>
                    <a:pt x="92" y="212"/>
                  </a:cubicBezTo>
                  <a:cubicBezTo>
                    <a:pt x="160" y="212"/>
                    <a:pt x="206" y="189"/>
                    <a:pt x="229" y="121"/>
                  </a:cubicBezTo>
                  <a:cubicBezTo>
                    <a:pt x="252" y="75"/>
                    <a:pt x="206" y="6"/>
                    <a:pt x="160" y="6"/>
                  </a:cubicBez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6180675" y="744000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1"/>
                  </a:moveTo>
                  <a:cubicBezTo>
                    <a:pt x="92" y="1"/>
                    <a:pt x="42" y="42"/>
                    <a:pt x="24" y="98"/>
                  </a:cubicBezTo>
                  <a:cubicBezTo>
                    <a:pt x="1" y="166"/>
                    <a:pt x="46" y="258"/>
                    <a:pt x="115" y="281"/>
                  </a:cubicBezTo>
                  <a:cubicBezTo>
                    <a:pt x="183" y="281"/>
                    <a:pt x="275" y="235"/>
                    <a:pt x="297" y="166"/>
                  </a:cubicBezTo>
                  <a:cubicBezTo>
                    <a:pt x="297" y="98"/>
                    <a:pt x="275" y="29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6165275" y="635000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0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30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6252575" y="1253050"/>
              <a:ext cx="9725" cy="8800"/>
            </a:xfrm>
            <a:custGeom>
              <a:avLst/>
              <a:gdLst/>
              <a:ahLst/>
              <a:cxnLst/>
              <a:rect l="l" t="t" r="r" b="b"/>
              <a:pathLst>
                <a:path w="389" h="352" extrusionOk="0">
                  <a:moveTo>
                    <a:pt x="193" y="0"/>
                  </a:moveTo>
                  <a:cubicBezTo>
                    <a:pt x="115" y="0"/>
                    <a:pt x="43" y="62"/>
                    <a:pt x="24" y="142"/>
                  </a:cubicBezTo>
                  <a:cubicBezTo>
                    <a:pt x="1" y="233"/>
                    <a:pt x="69" y="324"/>
                    <a:pt x="161" y="347"/>
                  </a:cubicBezTo>
                  <a:cubicBezTo>
                    <a:pt x="170" y="350"/>
                    <a:pt x="179" y="352"/>
                    <a:pt x="190" y="352"/>
                  </a:cubicBezTo>
                  <a:cubicBezTo>
                    <a:pt x="257" y="352"/>
                    <a:pt x="346" y="290"/>
                    <a:pt x="366" y="210"/>
                  </a:cubicBezTo>
                  <a:cubicBezTo>
                    <a:pt x="389" y="119"/>
                    <a:pt x="320" y="28"/>
                    <a:pt x="229" y="5"/>
                  </a:cubicBezTo>
                  <a:cubicBezTo>
                    <a:pt x="217" y="2"/>
                    <a:pt x="205" y="0"/>
                    <a:pt x="19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6334750" y="1376825"/>
              <a:ext cx="6875" cy="6450"/>
            </a:xfrm>
            <a:custGeom>
              <a:avLst/>
              <a:gdLst/>
              <a:ahLst/>
              <a:cxnLst/>
              <a:rect l="l" t="t" r="r" b="b"/>
              <a:pathLst>
                <a:path w="275" h="258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1" y="167"/>
                    <a:pt x="46" y="235"/>
                    <a:pt x="115" y="258"/>
                  </a:cubicBezTo>
                  <a:cubicBezTo>
                    <a:pt x="183" y="258"/>
                    <a:pt x="252" y="235"/>
                    <a:pt x="252" y="167"/>
                  </a:cubicBezTo>
                  <a:cubicBezTo>
                    <a:pt x="274" y="98"/>
                    <a:pt x="229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6214925" y="1197075"/>
              <a:ext cx="7425" cy="6600"/>
            </a:xfrm>
            <a:custGeom>
              <a:avLst/>
              <a:gdLst/>
              <a:ahLst/>
              <a:cxnLst/>
              <a:rect l="l" t="t" r="r" b="b"/>
              <a:pathLst>
                <a:path w="297" h="264" extrusionOk="0">
                  <a:moveTo>
                    <a:pt x="147" y="1"/>
                  </a:moveTo>
                  <a:cubicBezTo>
                    <a:pt x="92" y="1"/>
                    <a:pt x="42" y="42"/>
                    <a:pt x="23" y="98"/>
                  </a:cubicBezTo>
                  <a:cubicBezTo>
                    <a:pt x="0" y="167"/>
                    <a:pt x="46" y="235"/>
                    <a:pt x="114" y="258"/>
                  </a:cubicBezTo>
                  <a:cubicBezTo>
                    <a:pt x="127" y="262"/>
                    <a:pt x="139" y="264"/>
                    <a:pt x="151" y="264"/>
                  </a:cubicBezTo>
                  <a:cubicBezTo>
                    <a:pt x="206" y="264"/>
                    <a:pt x="255" y="223"/>
                    <a:pt x="274" y="167"/>
                  </a:cubicBezTo>
                  <a:cubicBezTo>
                    <a:pt x="297" y="98"/>
                    <a:pt x="251" y="30"/>
                    <a:pt x="183" y="7"/>
                  </a:cubicBezTo>
                  <a:cubicBezTo>
                    <a:pt x="171" y="3"/>
                    <a:pt x="159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6338175" y="1347200"/>
              <a:ext cx="10875" cy="9950"/>
            </a:xfrm>
            <a:custGeom>
              <a:avLst/>
              <a:gdLst/>
              <a:ahLst/>
              <a:cxnLst/>
              <a:rect l="l" t="t" r="r" b="b"/>
              <a:pathLst>
                <a:path w="435" h="398" extrusionOk="0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1" y="256"/>
                    <a:pt x="69" y="370"/>
                    <a:pt x="160" y="393"/>
                  </a:cubicBezTo>
                  <a:cubicBezTo>
                    <a:pt x="175" y="396"/>
                    <a:pt x="190" y="397"/>
                    <a:pt x="204" y="397"/>
                  </a:cubicBezTo>
                  <a:cubicBezTo>
                    <a:pt x="298" y="397"/>
                    <a:pt x="372" y="335"/>
                    <a:pt x="411" y="256"/>
                  </a:cubicBezTo>
                  <a:cubicBezTo>
                    <a:pt x="434" y="142"/>
                    <a:pt x="366" y="51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6325050" y="13169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47" y="0"/>
                  </a:moveTo>
                  <a:cubicBezTo>
                    <a:pt x="92" y="0"/>
                    <a:pt x="42" y="41"/>
                    <a:pt x="23" y="98"/>
                  </a:cubicBezTo>
                  <a:cubicBezTo>
                    <a:pt x="1" y="189"/>
                    <a:pt x="46" y="257"/>
                    <a:pt x="115" y="280"/>
                  </a:cubicBezTo>
                  <a:cubicBezTo>
                    <a:pt x="206" y="280"/>
                    <a:pt x="274" y="234"/>
                    <a:pt x="297" y="166"/>
                  </a:cubicBezTo>
                  <a:cubicBezTo>
                    <a:pt x="297" y="98"/>
                    <a:pt x="252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6260575" y="1249625"/>
              <a:ext cx="8575" cy="7700"/>
            </a:xfrm>
            <a:custGeom>
              <a:avLst/>
              <a:gdLst/>
              <a:ahLst/>
              <a:cxnLst/>
              <a:rect l="l" t="t" r="r" b="b"/>
              <a:pathLst>
                <a:path w="343" h="308" extrusionOk="0">
                  <a:moveTo>
                    <a:pt x="177" y="0"/>
                  </a:moveTo>
                  <a:cubicBezTo>
                    <a:pt x="114" y="0"/>
                    <a:pt x="43" y="60"/>
                    <a:pt x="23" y="119"/>
                  </a:cubicBezTo>
                  <a:cubicBezTo>
                    <a:pt x="0" y="210"/>
                    <a:pt x="46" y="302"/>
                    <a:pt x="137" y="302"/>
                  </a:cubicBezTo>
                  <a:cubicBezTo>
                    <a:pt x="153" y="306"/>
                    <a:pt x="169" y="307"/>
                    <a:pt x="183" y="307"/>
                  </a:cubicBezTo>
                  <a:cubicBezTo>
                    <a:pt x="251" y="307"/>
                    <a:pt x="301" y="267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5614625" y="837725"/>
              <a:ext cx="8000" cy="7575"/>
            </a:xfrm>
            <a:custGeom>
              <a:avLst/>
              <a:gdLst/>
              <a:ahLst/>
              <a:cxnLst/>
              <a:rect l="l" t="t" r="r" b="b"/>
              <a:pathLst>
                <a:path w="320" h="303" extrusionOk="0">
                  <a:moveTo>
                    <a:pt x="183" y="1"/>
                  </a:moveTo>
                  <a:cubicBezTo>
                    <a:pt x="114" y="1"/>
                    <a:pt x="46" y="47"/>
                    <a:pt x="23" y="115"/>
                  </a:cubicBezTo>
                  <a:cubicBezTo>
                    <a:pt x="0" y="184"/>
                    <a:pt x="46" y="275"/>
                    <a:pt x="114" y="298"/>
                  </a:cubicBezTo>
                  <a:cubicBezTo>
                    <a:pt x="126" y="301"/>
                    <a:pt x="138" y="302"/>
                    <a:pt x="150" y="302"/>
                  </a:cubicBezTo>
                  <a:cubicBezTo>
                    <a:pt x="223" y="302"/>
                    <a:pt x="277" y="243"/>
                    <a:pt x="297" y="184"/>
                  </a:cubicBezTo>
                  <a:cubicBezTo>
                    <a:pt x="320" y="115"/>
                    <a:pt x="274" y="24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5655700" y="1408000"/>
              <a:ext cx="11425" cy="10200"/>
            </a:xfrm>
            <a:custGeom>
              <a:avLst/>
              <a:gdLst/>
              <a:ahLst/>
              <a:cxnLst/>
              <a:rect l="l" t="t" r="r" b="b"/>
              <a:pathLst>
                <a:path w="457" h="408" extrusionOk="0">
                  <a:moveTo>
                    <a:pt x="202" y="1"/>
                  </a:moveTo>
                  <a:cubicBezTo>
                    <a:pt x="116" y="1"/>
                    <a:pt x="41" y="62"/>
                    <a:pt x="23" y="152"/>
                  </a:cubicBezTo>
                  <a:cubicBezTo>
                    <a:pt x="0" y="266"/>
                    <a:pt x="69" y="380"/>
                    <a:pt x="183" y="403"/>
                  </a:cubicBezTo>
                  <a:cubicBezTo>
                    <a:pt x="195" y="406"/>
                    <a:pt x="207" y="408"/>
                    <a:pt x="220" y="408"/>
                  </a:cubicBezTo>
                  <a:cubicBezTo>
                    <a:pt x="303" y="408"/>
                    <a:pt x="391" y="346"/>
                    <a:pt x="411" y="266"/>
                  </a:cubicBezTo>
                  <a:cubicBezTo>
                    <a:pt x="457" y="152"/>
                    <a:pt x="388" y="38"/>
                    <a:pt x="274" y="15"/>
                  </a:cubicBezTo>
                  <a:cubicBezTo>
                    <a:pt x="250" y="5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5660825" y="1394525"/>
              <a:ext cx="9175" cy="8300"/>
            </a:xfrm>
            <a:custGeom>
              <a:avLst/>
              <a:gdLst/>
              <a:ahLst/>
              <a:cxnLst/>
              <a:rect l="l" t="t" r="r" b="b"/>
              <a:pathLst>
                <a:path w="367" h="332" extrusionOk="0">
                  <a:moveTo>
                    <a:pt x="182" y="1"/>
                  </a:moveTo>
                  <a:cubicBezTo>
                    <a:pt x="109" y="1"/>
                    <a:pt x="43" y="45"/>
                    <a:pt x="24" y="121"/>
                  </a:cubicBezTo>
                  <a:cubicBezTo>
                    <a:pt x="1" y="212"/>
                    <a:pt x="47" y="303"/>
                    <a:pt x="138" y="326"/>
                  </a:cubicBezTo>
                  <a:cubicBezTo>
                    <a:pt x="154" y="330"/>
                    <a:pt x="169" y="332"/>
                    <a:pt x="184" y="332"/>
                  </a:cubicBezTo>
                  <a:cubicBezTo>
                    <a:pt x="258" y="332"/>
                    <a:pt x="324" y="288"/>
                    <a:pt x="343" y="212"/>
                  </a:cubicBezTo>
                  <a:cubicBezTo>
                    <a:pt x="366" y="121"/>
                    <a:pt x="320" y="29"/>
                    <a:pt x="229" y="6"/>
                  </a:cubicBezTo>
                  <a:cubicBezTo>
                    <a:pt x="213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5673950" y="1387825"/>
              <a:ext cx="7450" cy="7025"/>
            </a:xfrm>
            <a:custGeom>
              <a:avLst/>
              <a:gdLst/>
              <a:ahLst/>
              <a:cxnLst/>
              <a:rect l="l" t="t" r="r" b="b"/>
              <a:pathLst>
                <a:path w="298" h="281" extrusionOk="0">
                  <a:moveTo>
                    <a:pt x="183" y="1"/>
                  </a:moveTo>
                  <a:cubicBezTo>
                    <a:pt x="115" y="1"/>
                    <a:pt x="24" y="46"/>
                    <a:pt x="1" y="115"/>
                  </a:cubicBezTo>
                  <a:cubicBezTo>
                    <a:pt x="1" y="183"/>
                    <a:pt x="47" y="274"/>
                    <a:pt x="115" y="274"/>
                  </a:cubicBezTo>
                  <a:cubicBezTo>
                    <a:pt x="127" y="278"/>
                    <a:pt x="140" y="280"/>
                    <a:pt x="153" y="280"/>
                  </a:cubicBezTo>
                  <a:cubicBezTo>
                    <a:pt x="213" y="280"/>
                    <a:pt x="275" y="239"/>
                    <a:pt x="275" y="183"/>
                  </a:cubicBezTo>
                  <a:cubicBezTo>
                    <a:pt x="298" y="115"/>
                    <a:pt x="252" y="23"/>
                    <a:pt x="18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5683650" y="1376425"/>
              <a:ext cx="8025" cy="7425"/>
            </a:xfrm>
            <a:custGeom>
              <a:avLst/>
              <a:gdLst/>
              <a:ahLst/>
              <a:cxnLst/>
              <a:rect l="l" t="t" r="r" b="b"/>
              <a:pathLst>
                <a:path w="321" h="297" extrusionOk="0">
                  <a:moveTo>
                    <a:pt x="184" y="0"/>
                  </a:moveTo>
                  <a:cubicBezTo>
                    <a:pt x="115" y="0"/>
                    <a:pt x="24" y="46"/>
                    <a:pt x="24" y="114"/>
                  </a:cubicBezTo>
                  <a:cubicBezTo>
                    <a:pt x="1" y="183"/>
                    <a:pt x="47" y="274"/>
                    <a:pt x="115" y="297"/>
                  </a:cubicBezTo>
                  <a:cubicBezTo>
                    <a:pt x="184" y="297"/>
                    <a:pt x="275" y="251"/>
                    <a:pt x="298" y="183"/>
                  </a:cubicBezTo>
                  <a:cubicBezTo>
                    <a:pt x="320" y="114"/>
                    <a:pt x="275" y="23"/>
                    <a:pt x="18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5882250" y="1540025"/>
              <a:ext cx="5725" cy="5475"/>
            </a:xfrm>
            <a:custGeom>
              <a:avLst/>
              <a:gdLst/>
              <a:ahLst/>
              <a:cxnLst/>
              <a:rect l="l" t="t" r="r" b="b"/>
              <a:pathLst>
                <a:path w="229" h="219" extrusionOk="0">
                  <a:moveTo>
                    <a:pt x="110" y="1"/>
                  </a:moveTo>
                  <a:cubicBezTo>
                    <a:pt x="69" y="1"/>
                    <a:pt x="23" y="38"/>
                    <a:pt x="23" y="75"/>
                  </a:cubicBezTo>
                  <a:cubicBezTo>
                    <a:pt x="0" y="144"/>
                    <a:pt x="46" y="189"/>
                    <a:pt x="91" y="212"/>
                  </a:cubicBezTo>
                  <a:cubicBezTo>
                    <a:pt x="100" y="217"/>
                    <a:pt x="109" y="218"/>
                    <a:pt x="118" y="218"/>
                  </a:cubicBezTo>
                  <a:cubicBezTo>
                    <a:pt x="160" y="218"/>
                    <a:pt x="206" y="181"/>
                    <a:pt x="206" y="144"/>
                  </a:cubicBezTo>
                  <a:cubicBezTo>
                    <a:pt x="228" y="75"/>
                    <a:pt x="206" y="30"/>
                    <a:pt x="137" y="7"/>
                  </a:cubicBezTo>
                  <a:cubicBezTo>
                    <a:pt x="129" y="3"/>
                    <a:pt x="120" y="1"/>
                    <a:pt x="1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6095650" y="988850"/>
              <a:ext cx="8600" cy="7700"/>
            </a:xfrm>
            <a:custGeom>
              <a:avLst/>
              <a:gdLst/>
              <a:ahLst/>
              <a:cxnLst/>
              <a:rect l="l" t="t" r="r" b="b"/>
              <a:pathLst>
                <a:path w="344" h="308" extrusionOk="0">
                  <a:moveTo>
                    <a:pt x="178" y="0"/>
                  </a:moveTo>
                  <a:cubicBezTo>
                    <a:pt x="114" y="0"/>
                    <a:pt x="43" y="60"/>
                    <a:pt x="24" y="119"/>
                  </a:cubicBezTo>
                  <a:cubicBezTo>
                    <a:pt x="1" y="210"/>
                    <a:pt x="46" y="301"/>
                    <a:pt x="138" y="301"/>
                  </a:cubicBezTo>
                  <a:cubicBezTo>
                    <a:pt x="154" y="305"/>
                    <a:pt x="169" y="307"/>
                    <a:pt x="184" y="307"/>
                  </a:cubicBezTo>
                  <a:cubicBezTo>
                    <a:pt x="252" y="307"/>
                    <a:pt x="302" y="266"/>
                    <a:pt x="320" y="210"/>
                  </a:cubicBezTo>
                  <a:cubicBezTo>
                    <a:pt x="343" y="119"/>
                    <a:pt x="297" y="28"/>
                    <a:pt x="206" y="5"/>
                  </a:cubicBezTo>
                  <a:cubicBezTo>
                    <a:pt x="197" y="2"/>
                    <a:pt x="187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6099075" y="1000800"/>
              <a:ext cx="6875" cy="6025"/>
            </a:xfrm>
            <a:custGeom>
              <a:avLst/>
              <a:gdLst/>
              <a:ahLst/>
              <a:cxnLst/>
              <a:rect l="l" t="t" r="r" b="b"/>
              <a:pathLst>
                <a:path w="275" h="241" extrusionOk="0">
                  <a:moveTo>
                    <a:pt x="147" y="0"/>
                  </a:moveTo>
                  <a:cubicBezTo>
                    <a:pt x="92" y="0"/>
                    <a:pt x="42" y="41"/>
                    <a:pt x="24" y="97"/>
                  </a:cubicBezTo>
                  <a:cubicBezTo>
                    <a:pt x="1" y="166"/>
                    <a:pt x="46" y="234"/>
                    <a:pt x="115" y="234"/>
                  </a:cubicBezTo>
                  <a:cubicBezTo>
                    <a:pt x="127" y="238"/>
                    <a:pt x="139" y="240"/>
                    <a:pt x="151" y="240"/>
                  </a:cubicBezTo>
                  <a:cubicBezTo>
                    <a:pt x="205" y="240"/>
                    <a:pt x="252" y="199"/>
                    <a:pt x="252" y="143"/>
                  </a:cubicBezTo>
                  <a:cubicBezTo>
                    <a:pt x="275" y="97"/>
                    <a:pt x="229" y="29"/>
                    <a:pt x="183" y="6"/>
                  </a:cubicBezTo>
                  <a:cubicBezTo>
                    <a:pt x="171" y="2"/>
                    <a:pt x="159" y="0"/>
                    <a:pt x="1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6043725" y="1023400"/>
              <a:ext cx="11450" cy="10200"/>
            </a:xfrm>
            <a:custGeom>
              <a:avLst/>
              <a:gdLst/>
              <a:ahLst/>
              <a:cxnLst/>
              <a:rect l="l" t="t" r="r" b="b"/>
              <a:pathLst>
                <a:path w="458" h="408" extrusionOk="0">
                  <a:moveTo>
                    <a:pt x="214" y="1"/>
                  </a:moveTo>
                  <a:cubicBezTo>
                    <a:pt x="138" y="1"/>
                    <a:pt x="59" y="62"/>
                    <a:pt x="23" y="152"/>
                  </a:cubicBezTo>
                  <a:cubicBezTo>
                    <a:pt x="1" y="266"/>
                    <a:pt x="69" y="380"/>
                    <a:pt x="183" y="403"/>
                  </a:cubicBezTo>
                  <a:cubicBezTo>
                    <a:pt x="198" y="406"/>
                    <a:pt x="213" y="407"/>
                    <a:pt x="228" y="407"/>
                  </a:cubicBezTo>
                  <a:cubicBezTo>
                    <a:pt x="326" y="407"/>
                    <a:pt x="415" y="345"/>
                    <a:pt x="434" y="266"/>
                  </a:cubicBezTo>
                  <a:cubicBezTo>
                    <a:pt x="457" y="152"/>
                    <a:pt x="389" y="38"/>
                    <a:pt x="275" y="15"/>
                  </a:cubicBezTo>
                  <a:cubicBezTo>
                    <a:pt x="255" y="5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6072825" y="1003800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38" y="0"/>
                  </a:moveTo>
                  <a:cubicBezTo>
                    <a:pt x="69" y="0"/>
                    <a:pt x="24" y="23"/>
                    <a:pt x="1" y="91"/>
                  </a:cubicBezTo>
                  <a:cubicBezTo>
                    <a:pt x="1" y="137"/>
                    <a:pt x="24" y="206"/>
                    <a:pt x="92" y="228"/>
                  </a:cubicBezTo>
                  <a:cubicBezTo>
                    <a:pt x="138" y="228"/>
                    <a:pt x="206" y="206"/>
                    <a:pt x="206" y="137"/>
                  </a:cubicBezTo>
                  <a:cubicBezTo>
                    <a:pt x="229" y="91"/>
                    <a:pt x="206" y="23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6714225" y="1160000"/>
              <a:ext cx="7450" cy="6600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45" y="0"/>
                  </a:moveTo>
                  <a:cubicBezTo>
                    <a:pt x="85" y="0"/>
                    <a:pt x="23" y="41"/>
                    <a:pt x="23" y="98"/>
                  </a:cubicBezTo>
                  <a:cubicBezTo>
                    <a:pt x="0" y="166"/>
                    <a:pt x="46" y="257"/>
                    <a:pt x="115" y="257"/>
                  </a:cubicBezTo>
                  <a:cubicBezTo>
                    <a:pt x="127" y="261"/>
                    <a:pt x="140" y="263"/>
                    <a:pt x="152" y="263"/>
                  </a:cubicBezTo>
                  <a:cubicBezTo>
                    <a:pt x="212" y="263"/>
                    <a:pt x="274" y="222"/>
                    <a:pt x="274" y="166"/>
                  </a:cubicBezTo>
                  <a:cubicBezTo>
                    <a:pt x="297" y="98"/>
                    <a:pt x="251" y="6"/>
                    <a:pt x="183" y="6"/>
                  </a:cubicBezTo>
                  <a:cubicBezTo>
                    <a:pt x="171" y="2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6736475" y="1128025"/>
              <a:ext cx="6300" cy="5900"/>
            </a:xfrm>
            <a:custGeom>
              <a:avLst/>
              <a:gdLst/>
              <a:ahLst/>
              <a:cxnLst/>
              <a:rect l="l" t="t" r="r" b="b"/>
              <a:pathLst>
                <a:path w="252" h="236" extrusionOk="0">
                  <a:moveTo>
                    <a:pt x="123" y="1"/>
                  </a:moveTo>
                  <a:cubicBezTo>
                    <a:pt x="69" y="1"/>
                    <a:pt x="23" y="38"/>
                    <a:pt x="23" y="76"/>
                  </a:cubicBezTo>
                  <a:cubicBezTo>
                    <a:pt x="1" y="144"/>
                    <a:pt x="46" y="212"/>
                    <a:pt x="92" y="235"/>
                  </a:cubicBezTo>
                  <a:cubicBezTo>
                    <a:pt x="160" y="235"/>
                    <a:pt x="229" y="212"/>
                    <a:pt x="252" y="144"/>
                  </a:cubicBezTo>
                  <a:cubicBezTo>
                    <a:pt x="252" y="76"/>
                    <a:pt x="229" y="7"/>
                    <a:pt x="160" y="7"/>
                  </a:cubicBezTo>
                  <a:cubicBezTo>
                    <a:pt x="148" y="3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5535875" y="183702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49" y="0"/>
                  </a:moveTo>
                  <a:cubicBezTo>
                    <a:pt x="101" y="0"/>
                    <a:pt x="56" y="38"/>
                    <a:pt x="23" y="87"/>
                  </a:cubicBezTo>
                  <a:cubicBezTo>
                    <a:pt x="0" y="156"/>
                    <a:pt x="23" y="224"/>
                    <a:pt x="91" y="270"/>
                  </a:cubicBezTo>
                  <a:cubicBezTo>
                    <a:pt x="109" y="276"/>
                    <a:pt x="127" y="278"/>
                    <a:pt x="146" y="278"/>
                  </a:cubicBezTo>
                  <a:cubicBezTo>
                    <a:pt x="201" y="278"/>
                    <a:pt x="257" y="253"/>
                    <a:pt x="274" y="201"/>
                  </a:cubicBezTo>
                  <a:cubicBezTo>
                    <a:pt x="320" y="133"/>
                    <a:pt x="274" y="42"/>
                    <a:pt x="206" y="19"/>
                  </a:cubicBezTo>
                  <a:cubicBezTo>
                    <a:pt x="186" y="6"/>
                    <a:pt x="167" y="0"/>
                    <a:pt x="14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5753275" y="180757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28" y="1"/>
                  </a:moveTo>
                  <a:cubicBezTo>
                    <a:pt x="160" y="1"/>
                    <a:pt x="93" y="47"/>
                    <a:pt x="46" y="124"/>
                  </a:cubicBezTo>
                  <a:cubicBezTo>
                    <a:pt x="1" y="215"/>
                    <a:pt x="46" y="352"/>
                    <a:pt x="160" y="398"/>
                  </a:cubicBezTo>
                  <a:cubicBezTo>
                    <a:pt x="185" y="410"/>
                    <a:pt x="211" y="416"/>
                    <a:pt x="237" y="416"/>
                  </a:cubicBezTo>
                  <a:cubicBezTo>
                    <a:pt x="310" y="416"/>
                    <a:pt x="384" y="374"/>
                    <a:pt x="434" y="307"/>
                  </a:cubicBezTo>
                  <a:cubicBezTo>
                    <a:pt x="480" y="193"/>
                    <a:pt x="434" y="78"/>
                    <a:pt x="320" y="33"/>
                  </a:cubicBezTo>
                  <a:cubicBezTo>
                    <a:pt x="291" y="11"/>
                    <a:pt x="259" y="1"/>
                    <a:pt x="2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5846850" y="19608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5" y="1"/>
                  </a:moveTo>
                  <a:cubicBezTo>
                    <a:pt x="125" y="1"/>
                    <a:pt x="57" y="38"/>
                    <a:pt x="24" y="87"/>
                  </a:cubicBezTo>
                  <a:cubicBezTo>
                    <a:pt x="1" y="179"/>
                    <a:pt x="24" y="293"/>
                    <a:pt x="115" y="338"/>
                  </a:cubicBezTo>
                  <a:cubicBezTo>
                    <a:pt x="137" y="344"/>
                    <a:pt x="158" y="347"/>
                    <a:pt x="179" y="347"/>
                  </a:cubicBezTo>
                  <a:cubicBezTo>
                    <a:pt x="247" y="347"/>
                    <a:pt x="308" y="317"/>
                    <a:pt x="343" y="247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6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5853150" y="1946600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23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5867400" y="195685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76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1" y="179"/>
                    <a:pt x="23" y="270"/>
                    <a:pt x="115" y="293"/>
                  </a:cubicBezTo>
                  <a:cubicBezTo>
                    <a:pt x="138" y="308"/>
                    <a:pt x="163" y="316"/>
                    <a:pt x="188" y="316"/>
                  </a:cubicBezTo>
                  <a:cubicBezTo>
                    <a:pt x="239" y="316"/>
                    <a:pt x="290" y="285"/>
                    <a:pt x="320" y="225"/>
                  </a:cubicBezTo>
                  <a:cubicBezTo>
                    <a:pt x="366" y="156"/>
                    <a:pt x="320" y="65"/>
                    <a:pt x="252" y="19"/>
                  </a:cubicBezTo>
                  <a:cubicBezTo>
                    <a:pt x="226" y="6"/>
                    <a:pt x="201" y="1"/>
                    <a:pt x="17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6384975" y="191692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9" y="0"/>
                  </a:moveTo>
                  <a:cubicBezTo>
                    <a:pt x="135" y="0"/>
                    <a:pt x="79" y="38"/>
                    <a:pt x="46" y="87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6" y="343"/>
                    <a:pt x="159" y="346"/>
                    <a:pt x="181" y="346"/>
                  </a:cubicBezTo>
                  <a:cubicBezTo>
                    <a:pt x="254" y="346"/>
                    <a:pt x="325" y="316"/>
                    <a:pt x="343" y="247"/>
                  </a:cubicBezTo>
                  <a:cubicBezTo>
                    <a:pt x="388" y="155"/>
                    <a:pt x="365" y="64"/>
                    <a:pt x="274" y="18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5665975" y="1677500"/>
              <a:ext cx="7450" cy="6150"/>
            </a:xfrm>
            <a:custGeom>
              <a:avLst/>
              <a:gdLst/>
              <a:ahLst/>
              <a:cxnLst/>
              <a:rect l="l" t="t" r="r" b="b"/>
              <a:pathLst>
                <a:path w="298" h="246" extrusionOk="0">
                  <a:moveTo>
                    <a:pt x="155" y="0"/>
                  </a:moveTo>
                  <a:cubicBezTo>
                    <a:pt x="106" y="0"/>
                    <a:pt x="63" y="26"/>
                    <a:pt x="46" y="77"/>
                  </a:cubicBezTo>
                  <a:cubicBezTo>
                    <a:pt x="0" y="123"/>
                    <a:pt x="23" y="191"/>
                    <a:pt x="92" y="237"/>
                  </a:cubicBezTo>
                  <a:cubicBezTo>
                    <a:pt x="109" y="243"/>
                    <a:pt x="126" y="246"/>
                    <a:pt x="142" y="246"/>
                  </a:cubicBezTo>
                  <a:cubicBezTo>
                    <a:pt x="191" y="246"/>
                    <a:pt x="234" y="220"/>
                    <a:pt x="251" y="169"/>
                  </a:cubicBezTo>
                  <a:cubicBezTo>
                    <a:pt x="297" y="123"/>
                    <a:pt x="251" y="32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5416600" y="179195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68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1" y="156"/>
                    <a:pt x="23" y="224"/>
                    <a:pt x="92" y="270"/>
                  </a:cubicBezTo>
                  <a:cubicBezTo>
                    <a:pt x="109" y="275"/>
                    <a:pt x="128" y="278"/>
                    <a:pt x="146" y="278"/>
                  </a:cubicBezTo>
                  <a:cubicBezTo>
                    <a:pt x="202" y="278"/>
                    <a:pt x="257" y="253"/>
                    <a:pt x="275" y="201"/>
                  </a:cubicBezTo>
                  <a:cubicBezTo>
                    <a:pt x="320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5527300" y="16230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0"/>
                  </a:moveTo>
                  <a:cubicBezTo>
                    <a:pt x="162" y="0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8" y="396"/>
                    <a:pt x="199" y="401"/>
                    <a:pt x="228" y="401"/>
                  </a:cubicBezTo>
                  <a:cubicBezTo>
                    <a:pt x="308" y="401"/>
                    <a:pt x="378" y="359"/>
                    <a:pt x="412" y="292"/>
                  </a:cubicBezTo>
                  <a:cubicBezTo>
                    <a:pt x="457" y="178"/>
                    <a:pt x="412" y="64"/>
                    <a:pt x="320" y="18"/>
                  </a:cubicBezTo>
                  <a:cubicBezTo>
                    <a:pt x="296" y="6"/>
                    <a:pt x="268" y="0"/>
                    <a:pt x="24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5461675" y="1860425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178"/>
                    <a:pt x="47" y="293"/>
                    <a:pt x="138" y="338"/>
                  </a:cubicBezTo>
                  <a:cubicBezTo>
                    <a:pt x="162" y="350"/>
                    <a:pt x="188" y="356"/>
                    <a:pt x="214" y="356"/>
                  </a:cubicBezTo>
                  <a:cubicBezTo>
                    <a:pt x="284" y="356"/>
                    <a:pt x="349" y="314"/>
                    <a:pt x="366" y="247"/>
                  </a:cubicBezTo>
                  <a:cubicBezTo>
                    <a:pt x="412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5465675" y="18130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46" y="338"/>
                    <a:pt x="138" y="383"/>
                  </a:cubicBezTo>
                  <a:cubicBezTo>
                    <a:pt x="162" y="396"/>
                    <a:pt x="190" y="401"/>
                    <a:pt x="218" y="401"/>
                  </a:cubicBezTo>
                  <a:cubicBezTo>
                    <a:pt x="296" y="401"/>
                    <a:pt x="378" y="359"/>
                    <a:pt x="411" y="292"/>
                  </a:cubicBezTo>
                  <a:cubicBezTo>
                    <a:pt x="457" y="178"/>
                    <a:pt x="411" y="64"/>
                    <a:pt x="320" y="18"/>
                  </a:cubicBezTo>
                  <a:cubicBezTo>
                    <a:pt x="290" y="6"/>
                    <a:pt x="259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5555275" y="17558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2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8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1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51" y="24"/>
                  </a:cubicBezTo>
                  <a:cubicBezTo>
                    <a:pt x="228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5503900" y="16395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86" y="1"/>
                  </a:moveTo>
                  <a:cubicBezTo>
                    <a:pt x="125" y="1"/>
                    <a:pt x="57" y="38"/>
                    <a:pt x="24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38" y="331"/>
                    <a:pt x="166" y="339"/>
                    <a:pt x="195" y="339"/>
                  </a:cubicBezTo>
                  <a:cubicBezTo>
                    <a:pt x="25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52" y="19"/>
                  </a:cubicBezTo>
                  <a:cubicBezTo>
                    <a:pt x="233" y="7"/>
                    <a:pt x="210" y="1"/>
                    <a:pt x="18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5700775" y="1631850"/>
              <a:ext cx="7450" cy="6525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55" y="0"/>
                  </a:moveTo>
                  <a:cubicBezTo>
                    <a:pt x="105" y="0"/>
                    <a:pt x="58" y="26"/>
                    <a:pt x="23" y="77"/>
                  </a:cubicBezTo>
                  <a:cubicBezTo>
                    <a:pt x="1" y="146"/>
                    <a:pt x="23" y="214"/>
                    <a:pt x="92" y="237"/>
                  </a:cubicBezTo>
                  <a:cubicBezTo>
                    <a:pt x="116" y="253"/>
                    <a:pt x="140" y="261"/>
                    <a:pt x="163" y="261"/>
                  </a:cubicBezTo>
                  <a:cubicBezTo>
                    <a:pt x="203" y="261"/>
                    <a:pt x="237" y="236"/>
                    <a:pt x="252" y="191"/>
                  </a:cubicBezTo>
                  <a:cubicBezTo>
                    <a:pt x="297" y="123"/>
                    <a:pt x="275" y="54"/>
                    <a:pt x="206" y="9"/>
                  </a:cubicBezTo>
                  <a:cubicBezTo>
                    <a:pt x="189" y="3"/>
                    <a:pt x="172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5455400" y="169827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07" y="0"/>
                  </a:moveTo>
                  <a:cubicBezTo>
                    <a:pt x="141" y="0"/>
                    <a:pt x="78" y="36"/>
                    <a:pt x="46" y="114"/>
                  </a:cubicBezTo>
                  <a:cubicBezTo>
                    <a:pt x="1" y="205"/>
                    <a:pt x="46" y="319"/>
                    <a:pt x="138" y="365"/>
                  </a:cubicBezTo>
                  <a:cubicBezTo>
                    <a:pt x="162" y="377"/>
                    <a:pt x="188" y="383"/>
                    <a:pt x="214" y="383"/>
                  </a:cubicBezTo>
                  <a:cubicBezTo>
                    <a:pt x="285" y="383"/>
                    <a:pt x="355" y="340"/>
                    <a:pt x="389" y="273"/>
                  </a:cubicBezTo>
                  <a:cubicBezTo>
                    <a:pt x="434" y="182"/>
                    <a:pt x="412" y="68"/>
                    <a:pt x="298" y="22"/>
                  </a:cubicBezTo>
                  <a:cubicBezTo>
                    <a:pt x="269" y="8"/>
                    <a:pt x="237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5660275" y="1668550"/>
              <a:ext cx="8000" cy="7125"/>
            </a:xfrm>
            <a:custGeom>
              <a:avLst/>
              <a:gdLst/>
              <a:ahLst/>
              <a:cxnLst/>
              <a:rect l="l" t="t" r="r" b="b"/>
              <a:pathLst>
                <a:path w="320" h="285" extrusionOk="0">
                  <a:moveTo>
                    <a:pt x="150" y="1"/>
                  </a:moveTo>
                  <a:cubicBezTo>
                    <a:pt x="101" y="1"/>
                    <a:pt x="52" y="26"/>
                    <a:pt x="23" y="70"/>
                  </a:cubicBezTo>
                  <a:cubicBezTo>
                    <a:pt x="0" y="161"/>
                    <a:pt x="23" y="230"/>
                    <a:pt x="91" y="275"/>
                  </a:cubicBezTo>
                  <a:cubicBezTo>
                    <a:pt x="108" y="281"/>
                    <a:pt x="127" y="284"/>
                    <a:pt x="146" y="284"/>
                  </a:cubicBezTo>
                  <a:cubicBezTo>
                    <a:pt x="203" y="284"/>
                    <a:pt x="263" y="258"/>
                    <a:pt x="297" y="207"/>
                  </a:cubicBezTo>
                  <a:cubicBezTo>
                    <a:pt x="320" y="139"/>
                    <a:pt x="297" y="47"/>
                    <a:pt x="228" y="24"/>
                  </a:cubicBezTo>
                  <a:cubicBezTo>
                    <a:pt x="204" y="8"/>
                    <a:pt x="177" y="1"/>
                    <a:pt x="15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6747325" y="1892825"/>
              <a:ext cx="10850" cy="9175"/>
            </a:xfrm>
            <a:custGeom>
              <a:avLst/>
              <a:gdLst/>
              <a:ahLst/>
              <a:cxnLst/>
              <a:rect l="l" t="t" r="r" b="b"/>
              <a:pathLst>
                <a:path w="434" h="367" extrusionOk="0">
                  <a:moveTo>
                    <a:pt x="201" y="1"/>
                  </a:moveTo>
                  <a:cubicBezTo>
                    <a:pt x="137" y="1"/>
                    <a:pt x="76" y="31"/>
                    <a:pt x="46" y="92"/>
                  </a:cubicBezTo>
                  <a:cubicBezTo>
                    <a:pt x="0" y="184"/>
                    <a:pt x="23" y="298"/>
                    <a:pt x="137" y="343"/>
                  </a:cubicBezTo>
                  <a:cubicBezTo>
                    <a:pt x="168" y="358"/>
                    <a:pt x="201" y="366"/>
                    <a:pt x="233" y="366"/>
                  </a:cubicBezTo>
                  <a:cubicBezTo>
                    <a:pt x="297" y="366"/>
                    <a:pt x="358" y="336"/>
                    <a:pt x="388" y="275"/>
                  </a:cubicBezTo>
                  <a:cubicBezTo>
                    <a:pt x="434" y="161"/>
                    <a:pt x="388" y="69"/>
                    <a:pt x="297" y="24"/>
                  </a:cubicBezTo>
                  <a:cubicBezTo>
                    <a:pt x="267" y="9"/>
                    <a:pt x="234" y="1"/>
                    <a:pt x="20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5404050" y="1840450"/>
              <a:ext cx="12000" cy="10175"/>
            </a:xfrm>
            <a:custGeom>
              <a:avLst/>
              <a:gdLst/>
              <a:ahLst/>
              <a:cxnLst/>
              <a:rect l="l" t="t" r="r" b="b"/>
              <a:pathLst>
                <a:path w="480" h="407" extrusionOk="0">
                  <a:moveTo>
                    <a:pt x="252" y="1"/>
                  </a:moveTo>
                  <a:cubicBezTo>
                    <a:pt x="171" y="1"/>
                    <a:pt x="96" y="43"/>
                    <a:pt x="46" y="110"/>
                  </a:cubicBezTo>
                  <a:cubicBezTo>
                    <a:pt x="0" y="224"/>
                    <a:pt x="46" y="338"/>
                    <a:pt x="160" y="384"/>
                  </a:cubicBezTo>
                  <a:cubicBezTo>
                    <a:pt x="189" y="398"/>
                    <a:pt x="223" y="406"/>
                    <a:pt x="256" y="406"/>
                  </a:cubicBezTo>
                  <a:cubicBezTo>
                    <a:pt x="329" y="406"/>
                    <a:pt x="403" y="371"/>
                    <a:pt x="434" y="293"/>
                  </a:cubicBezTo>
                  <a:cubicBezTo>
                    <a:pt x="480" y="201"/>
                    <a:pt x="434" y="64"/>
                    <a:pt x="343" y="19"/>
                  </a:cubicBezTo>
                  <a:cubicBezTo>
                    <a:pt x="312" y="7"/>
                    <a:pt x="282" y="1"/>
                    <a:pt x="2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5437725" y="1862025"/>
              <a:ext cx="8000" cy="5725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127" y="0"/>
                  </a:moveTo>
                  <a:cubicBezTo>
                    <a:pt x="71" y="0"/>
                    <a:pt x="15" y="31"/>
                    <a:pt x="0" y="92"/>
                  </a:cubicBezTo>
                  <a:lnTo>
                    <a:pt x="297" y="229"/>
                  </a:lnTo>
                  <a:cubicBezTo>
                    <a:pt x="320" y="160"/>
                    <a:pt x="297" y="46"/>
                    <a:pt x="206" y="23"/>
                  </a:cubicBezTo>
                  <a:cubicBezTo>
                    <a:pt x="183" y="8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5393200" y="1309200"/>
              <a:ext cx="10300" cy="9250"/>
            </a:xfrm>
            <a:custGeom>
              <a:avLst/>
              <a:gdLst/>
              <a:ahLst/>
              <a:cxnLst/>
              <a:rect l="l" t="t" r="r" b="b"/>
              <a:pathLst>
                <a:path w="412" h="370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59" y="366"/>
                    <a:pt x="181" y="369"/>
                    <a:pt x="202" y="369"/>
                  </a:cubicBezTo>
                  <a:cubicBezTo>
                    <a:pt x="270" y="369"/>
                    <a:pt x="331" y="339"/>
                    <a:pt x="366" y="270"/>
                  </a:cubicBezTo>
                  <a:cubicBezTo>
                    <a:pt x="412" y="178"/>
                    <a:pt x="389" y="64"/>
                    <a:pt x="298" y="18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5412600" y="1296075"/>
              <a:ext cx="10875" cy="9250"/>
            </a:xfrm>
            <a:custGeom>
              <a:avLst/>
              <a:gdLst/>
              <a:ahLst/>
              <a:cxnLst/>
              <a:rect l="l" t="t" r="r" b="b"/>
              <a:pathLst>
                <a:path w="435" h="370" extrusionOk="0">
                  <a:moveTo>
                    <a:pt x="221" y="1"/>
                  </a:moveTo>
                  <a:cubicBezTo>
                    <a:pt x="150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59" y="366"/>
                    <a:pt x="182" y="369"/>
                    <a:pt x="205" y="369"/>
                  </a:cubicBezTo>
                  <a:cubicBezTo>
                    <a:pt x="279" y="369"/>
                    <a:pt x="354" y="339"/>
                    <a:pt x="389" y="270"/>
                  </a:cubicBezTo>
                  <a:cubicBezTo>
                    <a:pt x="435" y="178"/>
                    <a:pt x="389" y="64"/>
                    <a:pt x="298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5279075" y="14230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0"/>
                  </a:moveTo>
                  <a:cubicBezTo>
                    <a:pt x="118" y="0"/>
                    <a:pt x="58" y="26"/>
                    <a:pt x="24" y="77"/>
                  </a:cubicBezTo>
                  <a:cubicBezTo>
                    <a:pt x="1" y="168"/>
                    <a:pt x="24" y="260"/>
                    <a:pt x="92" y="283"/>
                  </a:cubicBezTo>
                  <a:cubicBezTo>
                    <a:pt x="122" y="298"/>
                    <a:pt x="153" y="305"/>
                    <a:pt x="181" y="305"/>
                  </a:cubicBezTo>
                  <a:cubicBezTo>
                    <a:pt x="237" y="305"/>
                    <a:pt x="282" y="275"/>
                    <a:pt x="297" y="214"/>
                  </a:cubicBezTo>
                  <a:cubicBezTo>
                    <a:pt x="343" y="146"/>
                    <a:pt x="297" y="54"/>
                    <a:pt x="229" y="9"/>
                  </a:cubicBezTo>
                  <a:cubicBezTo>
                    <a:pt x="212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5434300" y="12404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40" y="0"/>
                    <a:pt x="80" y="26"/>
                    <a:pt x="46" y="77"/>
                  </a:cubicBezTo>
                  <a:cubicBezTo>
                    <a:pt x="0" y="168"/>
                    <a:pt x="46" y="260"/>
                    <a:pt x="114" y="305"/>
                  </a:cubicBezTo>
                  <a:cubicBezTo>
                    <a:pt x="131" y="311"/>
                    <a:pt x="149" y="314"/>
                    <a:pt x="169" y="314"/>
                  </a:cubicBezTo>
                  <a:cubicBezTo>
                    <a:pt x="232" y="314"/>
                    <a:pt x="302" y="284"/>
                    <a:pt x="320" y="214"/>
                  </a:cubicBezTo>
                  <a:cubicBezTo>
                    <a:pt x="365" y="146"/>
                    <a:pt x="320" y="54"/>
                    <a:pt x="251" y="9"/>
                  </a:cubicBezTo>
                  <a:cubicBezTo>
                    <a:pt x="234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5283075" y="16744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9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74" y="398"/>
                    <a:pt x="210" y="406"/>
                    <a:pt x="244" y="406"/>
                  </a:cubicBezTo>
                  <a:cubicBezTo>
                    <a:pt x="317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96" y="6"/>
                    <a:pt x="268" y="1"/>
                    <a:pt x="23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5496500" y="14918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7" y="1"/>
                    <a:pt x="79" y="43"/>
                    <a:pt x="46" y="110"/>
                  </a:cubicBezTo>
                  <a:cubicBezTo>
                    <a:pt x="0" y="178"/>
                    <a:pt x="46" y="292"/>
                    <a:pt x="114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5" y="247"/>
                  </a:cubicBezTo>
                  <a:cubicBezTo>
                    <a:pt x="411" y="156"/>
                    <a:pt x="365" y="64"/>
                    <a:pt x="274" y="19"/>
                  </a:cubicBezTo>
                  <a:cubicBezTo>
                    <a:pt x="250" y="6"/>
                    <a:pt x="225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5640875" y="1408500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5762400" y="13448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35" y="0"/>
                    <a:pt x="64" y="30"/>
                    <a:pt x="46" y="100"/>
                  </a:cubicBezTo>
                  <a:cubicBezTo>
                    <a:pt x="1" y="168"/>
                    <a:pt x="24" y="283"/>
                    <a:pt x="115" y="305"/>
                  </a:cubicBezTo>
                  <a:cubicBezTo>
                    <a:pt x="140" y="318"/>
                    <a:pt x="166" y="324"/>
                    <a:pt x="190" y="324"/>
                  </a:cubicBezTo>
                  <a:cubicBezTo>
                    <a:pt x="254" y="324"/>
                    <a:pt x="310" y="286"/>
                    <a:pt x="343" y="237"/>
                  </a:cubicBezTo>
                  <a:cubicBezTo>
                    <a:pt x="366" y="146"/>
                    <a:pt x="343" y="54"/>
                    <a:pt x="252" y="9"/>
                  </a:cubicBezTo>
                  <a:cubicBezTo>
                    <a:pt x="236" y="3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5733875" y="1357700"/>
              <a:ext cx="11450" cy="10150"/>
            </a:xfrm>
            <a:custGeom>
              <a:avLst/>
              <a:gdLst/>
              <a:ahLst/>
              <a:cxnLst/>
              <a:rect l="l" t="t" r="r" b="b"/>
              <a:pathLst>
                <a:path w="458" h="406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24"/>
                    <a:pt x="46" y="338"/>
                    <a:pt x="137" y="384"/>
                  </a:cubicBezTo>
                  <a:cubicBezTo>
                    <a:pt x="166" y="398"/>
                    <a:pt x="200" y="406"/>
                    <a:pt x="234" y="406"/>
                  </a:cubicBezTo>
                  <a:cubicBezTo>
                    <a:pt x="306" y="406"/>
                    <a:pt x="380" y="371"/>
                    <a:pt x="411" y="293"/>
                  </a:cubicBezTo>
                  <a:cubicBezTo>
                    <a:pt x="457" y="201"/>
                    <a:pt x="411" y="64"/>
                    <a:pt x="320" y="19"/>
                  </a:cubicBezTo>
                  <a:cubicBezTo>
                    <a:pt x="289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5775525" y="1357000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29" y="0"/>
                  </a:moveTo>
                  <a:cubicBezTo>
                    <a:pt x="95" y="0"/>
                    <a:pt x="61" y="25"/>
                    <a:pt x="46" y="69"/>
                  </a:cubicBezTo>
                  <a:cubicBezTo>
                    <a:pt x="1" y="115"/>
                    <a:pt x="24" y="184"/>
                    <a:pt x="92" y="229"/>
                  </a:cubicBezTo>
                  <a:cubicBezTo>
                    <a:pt x="103" y="235"/>
                    <a:pt x="116" y="238"/>
                    <a:pt x="130" y="238"/>
                  </a:cubicBezTo>
                  <a:cubicBezTo>
                    <a:pt x="171" y="238"/>
                    <a:pt x="218" y="212"/>
                    <a:pt x="252" y="161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8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5747000" y="1368775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1" y="146"/>
                    <a:pt x="46" y="238"/>
                    <a:pt x="115" y="260"/>
                  </a:cubicBezTo>
                  <a:cubicBezTo>
                    <a:pt x="134" y="273"/>
                    <a:pt x="153" y="279"/>
                    <a:pt x="172" y="279"/>
                  </a:cubicBezTo>
                  <a:cubicBezTo>
                    <a:pt x="220" y="279"/>
                    <a:pt x="264" y="241"/>
                    <a:pt x="297" y="192"/>
                  </a:cubicBezTo>
                  <a:cubicBezTo>
                    <a:pt x="320" y="123"/>
                    <a:pt x="297" y="55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5304750" y="1697675"/>
              <a:ext cx="10300" cy="9025"/>
            </a:xfrm>
            <a:custGeom>
              <a:avLst/>
              <a:gdLst/>
              <a:ahLst/>
              <a:cxnLst/>
              <a:rect l="l" t="t" r="r" b="b"/>
              <a:pathLst>
                <a:path w="412" h="361" extrusionOk="0">
                  <a:moveTo>
                    <a:pt x="180" y="1"/>
                  </a:moveTo>
                  <a:cubicBezTo>
                    <a:pt x="118" y="1"/>
                    <a:pt x="62" y="31"/>
                    <a:pt x="47" y="92"/>
                  </a:cubicBezTo>
                  <a:cubicBezTo>
                    <a:pt x="1" y="183"/>
                    <a:pt x="24" y="297"/>
                    <a:pt x="115" y="343"/>
                  </a:cubicBezTo>
                  <a:cubicBezTo>
                    <a:pt x="139" y="355"/>
                    <a:pt x="166" y="361"/>
                    <a:pt x="192" y="361"/>
                  </a:cubicBezTo>
                  <a:cubicBezTo>
                    <a:pt x="263" y="361"/>
                    <a:pt x="333" y="319"/>
                    <a:pt x="366" y="252"/>
                  </a:cubicBezTo>
                  <a:cubicBezTo>
                    <a:pt x="412" y="160"/>
                    <a:pt x="366" y="69"/>
                    <a:pt x="275" y="23"/>
                  </a:cubicBezTo>
                  <a:cubicBezTo>
                    <a:pt x="244" y="8"/>
                    <a:pt x="211" y="1"/>
                    <a:pt x="18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5763550" y="1498550"/>
              <a:ext cx="11425" cy="9950"/>
            </a:xfrm>
            <a:custGeom>
              <a:avLst/>
              <a:gdLst/>
              <a:ahLst/>
              <a:cxnLst/>
              <a:rect l="l" t="t" r="r" b="b"/>
              <a:pathLst>
                <a:path w="457" h="398" extrusionOk="0">
                  <a:moveTo>
                    <a:pt x="214" y="0"/>
                  </a:moveTo>
                  <a:cubicBezTo>
                    <a:pt x="140" y="0"/>
                    <a:pt x="77" y="36"/>
                    <a:pt x="46" y="114"/>
                  </a:cubicBezTo>
                  <a:cubicBezTo>
                    <a:pt x="0" y="205"/>
                    <a:pt x="46" y="319"/>
                    <a:pt x="137" y="365"/>
                  </a:cubicBezTo>
                  <a:cubicBezTo>
                    <a:pt x="167" y="387"/>
                    <a:pt x="201" y="397"/>
                    <a:pt x="235" y="397"/>
                  </a:cubicBezTo>
                  <a:cubicBezTo>
                    <a:pt x="307" y="397"/>
                    <a:pt x="380" y="351"/>
                    <a:pt x="411" y="274"/>
                  </a:cubicBezTo>
                  <a:cubicBezTo>
                    <a:pt x="457" y="182"/>
                    <a:pt x="411" y="68"/>
                    <a:pt x="320" y="22"/>
                  </a:cubicBezTo>
                  <a:cubicBezTo>
                    <a:pt x="284" y="8"/>
                    <a:pt x="248" y="0"/>
                    <a:pt x="21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5637450" y="1448650"/>
              <a:ext cx="5725" cy="5050"/>
            </a:xfrm>
            <a:custGeom>
              <a:avLst/>
              <a:gdLst/>
              <a:ahLst/>
              <a:cxnLst/>
              <a:rect l="l" t="t" r="r" b="b"/>
              <a:pathLst>
                <a:path w="229" h="202" extrusionOk="0">
                  <a:moveTo>
                    <a:pt x="120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70"/>
                    <a:pt x="69" y="192"/>
                  </a:cubicBezTo>
                  <a:cubicBezTo>
                    <a:pt x="81" y="199"/>
                    <a:pt x="95" y="201"/>
                    <a:pt x="109" y="201"/>
                  </a:cubicBezTo>
                  <a:cubicBezTo>
                    <a:pt x="148" y="201"/>
                    <a:pt x="189" y="180"/>
                    <a:pt x="205" y="147"/>
                  </a:cubicBezTo>
                  <a:cubicBezTo>
                    <a:pt x="228" y="101"/>
                    <a:pt x="205" y="33"/>
                    <a:pt x="160" y="10"/>
                  </a:cubicBezTo>
                  <a:cubicBezTo>
                    <a:pt x="148" y="4"/>
                    <a:pt x="134" y="1"/>
                    <a:pt x="1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5318450" y="1533125"/>
              <a:ext cx="8600" cy="7850"/>
            </a:xfrm>
            <a:custGeom>
              <a:avLst/>
              <a:gdLst/>
              <a:ahLst/>
              <a:cxnLst/>
              <a:rect l="l" t="t" r="r" b="b"/>
              <a:pathLst>
                <a:path w="344" h="314" extrusionOk="0">
                  <a:moveTo>
                    <a:pt x="188" y="1"/>
                  </a:moveTo>
                  <a:cubicBezTo>
                    <a:pt x="120" y="1"/>
                    <a:pt x="58" y="31"/>
                    <a:pt x="24" y="100"/>
                  </a:cubicBezTo>
                  <a:cubicBezTo>
                    <a:pt x="1" y="169"/>
                    <a:pt x="24" y="260"/>
                    <a:pt x="115" y="306"/>
                  </a:cubicBezTo>
                  <a:cubicBezTo>
                    <a:pt x="131" y="311"/>
                    <a:pt x="148" y="314"/>
                    <a:pt x="166" y="314"/>
                  </a:cubicBezTo>
                  <a:cubicBezTo>
                    <a:pt x="224" y="314"/>
                    <a:pt x="285" y="284"/>
                    <a:pt x="320" y="214"/>
                  </a:cubicBezTo>
                  <a:cubicBezTo>
                    <a:pt x="343" y="146"/>
                    <a:pt x="320" y="55"/>
                    <a:pt x="252" y="9"/>
                  </a:cubicBezTo>
                  <a:cubicBezTo>
                    <a:pt x="230" y="4"/>
                    <a:pt x="209" y="1"/>
                    <a:pt x="1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5992950" y="1251800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83"/>
                  </a:cubicBezTo>
                  <a:cubicBezTo>
                    <a:pt x="133" y="296"/>
                    <a:pt x="154" y="301"/>
                    <a:pt x="176" y="301"/>
                  </a:cubicBezTo>
                  <a:cubicBezTo>
                    <a:pt x="230" y="301"/>
                    <a:pt x="287" y="264"/>
                    <a:pt x="320" y="215"/>
                  </a:cubicBezTo>
                  <a:cubicBezTo>
                    <a:pt x="343" y="146"/>
                    <a:pt x="320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5697350" y="1384525"/>
              <a:ext cx="10300" cy="8900"/>
            </a:xfrm>
            <a:custGeom>
              <a:avLst/>
              <a:gdLst/>
              <a:ahLst/>
              <a:cxnLst/>
              <a:rect l="l" t="t" r="r" b="b"/>
              <a:pathLst>
                <a:path w="412" h="356" extrusionOk="0">
                  <a:moveTo>
                    <a:pt x="202" y="1"/>
                  </a:moveTo>
                  <a:cubicBezTo>
                    <a:pt x="138" y="1"/>
                    <a:pt x="80" y="43"/>
                    <a:pt x="46" y="110"/>
                  </a:cubicBezTo>
                  <a:cubicBezTo>
                    <a:pt x="1" y="178"/>
                    <a:pt x="46" y="292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2" y="356"/>
                    <a:pt x="332" y="314"/>
                    <a:pt x="366" y="247"/>
                  </a:cubicBezTo>
                  <a:cubicBezTo>
                    <a:pt x="412" y="178"/>
                    <a:pt x="366" y="64"/>
                    <a:pt x="275" y="18"/>
                  </a:cubicBezTo>
                  <a:cubicBezTo>
                    <a:pt x="250" y="6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5722475" y="1373550"/>
              <a:ext cx="8575" cy="7450"/>
            </a:xfrm>
            <a:custGeom>
              <a:avLst/>
              <a:gdLst/>
              <a:ahLst/>
              <a:cxnLst/>
              <a:rect l="l" t="t" r="r" b="b"/>
              <a:pathLst>
                <a:path w="343" h="298" extrusionOk="0">
                  <a:moveTo>
                    <a:pt x="178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1"/>
                    <a:pt x="46" y="252"/>
                    <a:pt x="114" y="275"/>
                  </a:cubicBezTo>
                  <a:cubicBezTo>
                    <a:pt x="137" y="290"/>
                    <a:pt x="162" y="298"/>
                    <a:pt x="188" y="298"/>
                  </a:cubicBezTo>
                  <a:cubicBezTo>
                    <a:pt x="238" y="298"/>
                    <a:pt x="289" y="267"/>
                    <a:pt x="320" y="206"/>
                  </a:cubicBezTo>
                  <a:cubicBezTo>
                    <a:pt x="342" y="138"/>
                    <a:pt x="320" y="47"/>
                    <a:pt x="251" y="24"/>
                  </a:cubicBezTo>
                  <a:cubicBezTo>
                    <a:pt x="228" y="9"/>
                    <a:pt x="203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5906200" y="1296625"/>
              <a:ext cx="9725" cy="8375"/>
            </a:xfrm>
            <a:custGeom>
              <a:avLst/>
              <a:gdLst/>
              <a:ahLst/>
              <a:cxnLst/>
              <a:rect l="l" t="t" r="r" b="b"/>
              <a:pathLst>
                <a:path w="389" h="335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1" y="179"/>
                    <a:pt x="46" y="270"/>
                    <a:pt x="115" y="316"/>
                  </a:cubicBezTo>
                  <a:cubicBezTo>
                    <a:pt x="140" y="329"/>
                    <a:pt x="166" y="334"/>
                    <a:pt x="190" y="334"/>
                  </a:cubicBezTo>
                  <a:cubicBezTo>
                    <a:pt x="254" y="334"/>
                    <a:pt x="310" y="297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4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5542150" y="1355875"/>
              <a:ext cx="10300" cy="9050"/>
            </a:xfrm>
            <a:custGeom>
              <a:avLst/>
              <a:gdLst/>
              <a:ahLst/>
              <a:cxnLst/>
              <a:rect l="l" t="t" r="r" b="b"/>
              <a:pathLst>
                <a:path w="412" h="362" extrusionOk="0">
                  <a:moveTo>
                    <a:pt x="179" y="0"/>
                  </a:moveTo>
                  <a:cubicBezTo>
                    <a:pt x="117" y="0"/>
                    <a:pt x="61" y="31"/>
                    <a:pt x="46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40" y="355"/>
                    <a:pt x="167" y="361"/>
                    <a:pt x="194" y="361"/>
                  </a:cubicBezTo>
                  <a:cubicBezTo>
                    <a:pt x="264" y="361"/>
                    <a:pt x="333" y="324"/>
                    <a:pt x="365" y="274"/>
                  </a:cubicBezTo>
                  <a:cubicBezTo>
                    <a:pt x="411" y="183"/>
                    <a:pt x="365" y="69"/>
                    <a:pt x="274" y="23"/>
                  </a:cubicBezTo>
                  <a:cubicBezTo>
                    <a:pt x="244" y="8"/>
                    <a:pt x="211" y="0"/>
                    <a:pt x="17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6186950" y="1940200"/>
              <a:ext cx="9175" cy="7900"/>
            </a:xfrm>
            <a:custGeom>
              <a:avLst/>
              <a:gdLst/>
              <a:ahLst/>
              <a:cxnLst/>
              <a:rect l="l" t="t" r="r" b="b"/>
              <a:pathLst>
                <a:path w="367" h="316" extrusionOk="0">
                  <a:moveTo>
                    <a:pt x="178" y="0"/>
                  </a:moveTo>
                  <a:cubicBezTo>
                    <a:pt x="128" y="0"/>
                    <a:pt x="77" y="31"/>
                    <a:pt x="46" y="92"/>
                  </a:cubicBezTo>
                  <a:cubicBezTo>
                    <a:pt x="1" y="160"/>
                    <a:pt x="46" y="251"/>
                    <a:pt x="115" y="297"/>
                  </a:cubicBezTo>
                  <a:cubicBezTo>
                    <a:pt x="140" y="310"/>
                    <a:pt x="166" y="316"/>
                    <a:pt x="190" y="316"/>
                  </a:cubicBezTo>
                  <a:cubicBezTo>
                    <a:pt x="252" y="316"/>
                    <a:pt x="304" y="278"/>
                    <a:pt x="320" y="229"/>
                  </a:cubicBezTo>
                  <a:cubicBezTo>
                    <a:pt x="366" y="137"/>
                    <a:pt x="343" y="46"/>
                    <a:pt x="252" y="23"/>
                  </a:cubicBezTo>
                  <a:cubicBezTo>
                    <a:pt x="229" y="8"/>
                    <a:pt x="204" y="0"/>
                    <a:pt x="17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6139600" y="18159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17" y="1"/>
                  </a:moveTo>
                  <a:cubicBezTo>
                    <a:pt x="147" y="1"/>
                    <a:pt x="79" y="38"/>
                    <a:pt x="46" y="88"/>
                  </a:cubicBezTo>
                  <a:cubicBezTo>
                    <a:pt x="0" y="179"/>
                    <a:pt x="46" y="293"/>
                    <a:pt x="137" y="339"/>
                  </a:cubicBezTo>
                  <a:cubicBezTo>
                    <a:pt x="162" y="351"/>
                    <a:pt x="188" y="357"/>
                    <a:pt x="213" y="357"/>
                  </a:cubicBezTo>
                  <a:cubicBezTo>
                    <a:pt x="283" y="357"/>
                    <a:pt x="349" y="314"/>
                    <a:pt x="366" y="248"/>
                  </a:cubicBezTo>
                  <a:cubicBezTo>
                    <a:pt x="411" y="156"/>
                    <a:pt x="388" y="65"/>
                    <a:pt x="297" y="19"/>
                  </a:cubicBezTo>
                  <a:cubicBezTo>
                    <a:pt x="272" y="7"/>
                    <a:pt x="244" y="1"/>
                    <a:pt x="2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5478225" y="1580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8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5" y="101"/>
                    <a:pt x="252" y="32"/>
                    <a:pt x="183" y="9"/>
                  </a:cubicBezTo>
                  <a:cubicBezTo>
                    <a:pt x="165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5567825" y="1510500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4"/>
                    <a:pt x="23" y="298"/>
                    <a:pt x="114" y="321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69"/>
                    <a:pt x="274" y="24"/>
                  </a:cubicBezTo>
                  <a:cubicBezTo>
                    <a:pt x="244" y="9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5613475" y="1620175"/>
              <a:ext cx="8000" cy="7225"/>
            </a:xfrm>
            <a:custGeom>
              <a:avLst/>
              <a:gdLst/>
              <a:ahLst/>
              <a:cxnLst/>
              <a:rect l="l" t="t" r="r" b="b"/>
              <a:pathLst>
                <a:path w="320" h="289" extrusionOk="0">
                  <a:moveTo>
                    <a:pt x="167" y="1"/>
                  </a:moveTo>
                  <a:cubicBezTo>
                    <a:pt x="113" y="1"/>
                    <a:pt x="56" y="38"/>
                    <a:pt x="23" y="88"/>
                  </a:cubicBezTo>
                  <a:cubicBezTo>
                    <a:pt x="0" y="156"/>
                    <a:pt x="23" y="248"/>
                    <a:pt x="92" y="270"/>
                  </a:cubicBezTo>
                  <a:cubicBezTo>
                    <a:pt x="111" y="283"/>
                    <a:pt x="132" y="289"/>
                    <a:pt x="153" y="289"/>
                  </a:cubicBezTo>
                  <a:cubicBezTo>
                    <a:pt x="208" y="289"/>
                    <a:pt x="264" y="251"/>
                    <a:pt x="297" y="202"/>
                  </a:cubicBezTo>
                  <a:cubicBezTo>
                    <a:pt x="320" y="133"/>
                    <a:pt x="297" y="65"/>
                    <a:pt x="229" y="19"/>
                  </a:cubicBezTo>
                  <a:cubicBezTo>
                    <a:pt x="210" y="7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6384975" y="2316600"/>
              <a:ext cx="6875" cy="5375"/>
            </a:xfrm>
            <a:custGeom>
              <a:avLst/>
              <a:gdLst/>
              <a:ahLst/>
              <a:cxnLst/>
              <a:rect l="l" t="t" r="r" b="b"/>
              <a:pathLst>
                <a:path w="275" h="215" extrusionOk="0">
                  <a:moveTo>
                    <a:pt x="129" y="1"/>
                  </a:moveTo>
                  <a:cubicBezTo>
                    <a:pt x="73" y="1"/>
                    <a:pt x="17" y="26"/>
                    <a:pt x="0" y="78"/>
                  </a:cubicBezTo>
                  <a:lnTo>
                    <a:pt x="251" y="214"/>
                  </a:lnTo>
                  <a:cubicBezTo>
                    <a:pt x="274" y="146"/>
                    <a:pt x="251" y="55"/>
                    <a:pt x="183" y="9"/>
                  </a:cubicBezTo>
                  <a:cubicBezTo>
                    <a:pt x="166" y="3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5201475" y="1509350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0" y="0"/>
                  </a:moveTo>
                  <a:cubicBezTo>
                    <a:pt x="101" y="0"/>
                    <a:pt x="53" y="26"/>
                    <a:pt x="23" y="70"/>
                  </a:cubicBezTo>
                  <a:cubicBezTo>
                    <a:pt x="1" y="138"/>
                    <a:pt x="23" y="230"/>
                    <a:pt x="92" y="275"/>
                  </a:cubicBezTo>
                  <a:cubicBezTo>
                    <a:pt x="109" y="281"/>
                    <a:pt x="127" y="284"/>
                    <a:pt x="146" y="284"/>
                  </a:cubicBezTo>
                  <a:cubicBezTo>
                    <a:pt x="202" y="284"/>
                    <a:pt x="257" y="258"/>
                    <a:pt x="274" y="207"/>
                  </a:cubicBezTo>
                  <a:cubicBezTo>
                    <a:pt x="320" y="138"/>
                    <a:pt x="297" y="47"/>
                    <a:pt x="229" y="24"/>
                  </a:cubicBezTo>
                  <a:cubicBezTo>
                    <a:pt x="205" y="8"/>
                    <a:pt x="177" y="0"/>
                    <a:pt x="15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5187775" y="153425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4" y="55"/>
                  </a:cubicBezTo>
                  <a:cubicBezTo>
                    <a:pt x="1" y="124"/>
                    <a:pt x="24" y="192"/>
                    <a:pt x="69" y="215"/>
                  </a:cubicBezTo>
                  <a:cubicBezTo>
                    <a:pt x="86" y="221"/>
                    <a:pt x="103" y="224"/>
                    <a:pt x="120" y="224"/>
                  </a:cubicBezTo>
                  <a:cubicBezTo>
                    <a:pt x="169" y="224"/>
                    <a:pt x="212" y="198"/>
                    <a:pt x="229" y="147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4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5635725" y="1965325"/>
              <a:ext cx="9725" cy="6850"/>
            </a:xfrm>
            <a:custGeom>
              <a:avLst/>
              <a:gdLst/>
              <a:ahLst/>
              <a:cxnLst/>
              <a:rect l="l" t="t" r="r" b="b"/>
              <a:pathLst>
                <a:path w="389" h="274" extrusionOk="0">
                  <a:moveTo>
                    <a:pt x="161" y="0"/>
                  </a:moveTo>
                  <a:cubicBezTo>
                    <a:pt x="95" y="0"/>
                    <a:pt x="32" y="36"/>
                    <a:pt x="1" y="114"/>
                  </a:cubicBezTo>
                  <a:lnTo>
                    <a:pt x="343" y="274"/>
                  </a:lnTo>
                  <a:cubicBezTo>
                    <a:pt x="389" y="182"/>
                    <a:pt x="366" y="68"/>
                    <a:pt x="252" y="23"/>
                  </a:cubicBezTo>
                  <a:cubicBezTo>
                    <a:pt x="223" y="8"/>
                    <a:pt x="192" y="0"/>
                    <a:pt x="16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6372425" y="172030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4" y="0"/>
                  </a:moveTo>
                  <a:cubicBezTo>
                    <a:pt x="117" y="0"/>
                    <a:pt x="57" y="26"/>
                    <a:pt x="23" y="77"/>
                  </a:cubicBezTo>
                  <a:cubicBezTo>
                    <a:pt x="0" y="168"/>
                    <a:pt x="23" y="260"/>
                    <a:pt x="114" y="283"/>
                  </a:cubicBezTo>
                  <a:cubicBezTo>
                    <a:pt x="133" y="295"/>
                    <a:pt x="154" y="301"/>
                    <a:pt x="175" y="301"/>
                  </a:cubicBezTo>
                  <a:cubicBezTo>
                    <a:pt x="228" y="301"/>
                    <a:pt x="280" y="263"/>
                    <a:pt x="297" y="214"/>
                  </a:cubicBezTo>
                  <a:cubicBezTo>
                    <a:pt x="342" y="146"/>
                    <a:pt x="297" y="54"/>
                    <a:pt x="228" y="9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6505375" y="171172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74" y="1"/>
                  </a:moveTo>
                  <a:cubicBezTo>
                    <a:pt x="117" y="1"/>
                    <a:pt x="57" y="26"/>
                    <a:pt x="23" y="78"/>
                  </a:cubicBezTo>
                  <a:cubicBezTo>
                    <a:pt x="0" y="169"/>
                    <a:pt x="23" y="238"/>
                    <a:pt x="92" y="283"/>
                  </a:cubicBezTo>
                  <a:cubicBezTo>
                    <a:pt x="117" y="296"/>
                    <a:pt x="143" y="302"/>
                    <a:pt x="167" y="302"/>
                  </a:cubicBezTo>
                  <a:cubicBezTo>
                    <a:pt x="229" y="302"/>
                    <a:pt x="281" y="264"/>
                    <a:pt x="297" y="215"/>
                  </a:cubicBezTo>
                  <a:cubicBezTo>
                    <a:pt x="343" y="146"/>
                    <a:pt x="320" y="55"/>
                    <a:pt x="229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6101375" y="1756575"/>
              <a:ext cx="10850" cy="9475"/>
            </a:xfrm>
            <a:custGeom>
              <a:avLst/>
              <a:gdLst/>
              <a:ahLst/>
              <a:cxnLst/>
              <a:rect l="l" t="t" r="r" b="b"/>
              <a:pathLst>
                <a:path w="434" h="379" extrusionOk="0">
                  <a:moveTo>
                    <a:pt x="220" y="1"/>
                  </a:moveTo>
                  <a:cubicBezTo>
                    <a:pt x="149" y="1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1" y="373"/>
                    <a:pt x="188" y="379"/>
                    <a:pt x="214" y="379"/>
                  </a:cubicBezTo>
                  <a:cubicBezTo>
                    <a:pt x="285" y="379"/>
                    <a:pt x="355" y="336"/>
                    <a:pt x="388" y="270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2" y="6"/>
                    <a:pt x="246" y="1"/>
                    <a:pt x="22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6251450" y="1740850"/>
              <a:ext cx="9725" cy="8425"/>
            </a:xfrm>
            <a:custGeom>
              <a:avLst/>
              <a:gdLst/>
              <a:ahLst/>
              <a:cxnLst/>
              <a:rect l="l" t="t" r="r" b="b"/>
              <a:pathLst>
                <a:path w="389" h="337" extrusionOk="0">
                  <a:moveTo>
                    <a:pt x="197" y="0"/>
                  </a:moveTo>
                  <a:cubicBezTo>
                    <a:pt x="134" y="0"/>
                    <a:pt x="63" y="30"/>
                    <a:pt x="46" y="100"/>
                  </a:cubicBezTo>
                  <a:cubicBezTo>
                    <a:pt x="0" y="168"/>
                    <a:pt x="23" y="282"/>
                    <a:pt x="114" y="328"/>
                  </a:cubicBezTo>
                  <a:cubicBezTo>
                    <a:pt x="136" y="333"/>
                    <a:pt x="157" y="336"/>
                    <a:pt x="178" y="336"/>
                  </a:cubicBezTo>
                  <a:cubicBezTo>
                    <a:pt x="246" y="336"/>
                    <a:pt x="308" y="306"/>
                    <a:pt x="342" y="237"/>
                  </a:cubicBezTo>
                  <a:cubicBezTo>
                    <a:pt x="388" y="168"/>
                    <a:pt x="342" y="54"/>
                    <a:pt x="251" y="8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5610625" y="1938050"/>
              <a:ext cx="9725" cy="8650"/>
            </a:xfrm>
            <a:custGeom>
              <a:avLst/>
              <a:gdLst/>
              <a:ahLst/>
              <a:cxnLst/>
              <a:rect l="l" t="t" r="r" b="b"/>
              <a:pathLst>
                <a:path w="389" h="346" extrusionOk="0">
                  <a:moveTo>
                    <a:pt x="189" y="0"/>
                  </a:moveTo>
                  <a:cubicBezTo>
                    <a:pt x="128" y="0"/>
                    <a:pt x="63" y="42"/>
                    <a:pt x="46" y="109"/>
                  </a:cubicBezTo>
                  <a:cubicBezTo>
                    <a:pt x="0" y="178"/>
                    <a:pt x="23" y="292"/>
                    <a:pt x="114" y="337"/>
                  </a:cubicBezTo>
                  <a:cubicBezTo>
                    <a:pt x="136" y="343"/>
                    <a:pt x="157" y="346"/>
                    <a:pt x="178" y="346"/>
                  </a:cubicBezTo>
                  <a:cubicBezTo>
                    <a:pt x="246" y="346"/>
                    <a:pt x="308" y="316"/>
                    <a:pt x="343" y="246"/>
                  </a:cubicBezTo>
                  <a:cubicBezTo>
                    <a:pt x="388" y="178"/>
                    <a:pt x="343" y="64"/>
                    <a:pt x="251" y="18"/>
                  </a:cubicBezTo>
                  <a:cubicBezTo>
                    <a:pt x="233" y="6"/>
                    <a:pt x="211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6083675" y="188197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106" y="0"/>
                  </a:moveTo>
                  <a:cubicBezTo>
                    <a:pt x="72" y="0"/>
                    <a:pt x="38" y="25"/>
                    <a:pt x="23" y="70"/>
                  </a:cubicBezTo>
                  <a:cubicBezTo>
                    <a:pt x="0" y="115"/>
                    <a:pt x="23" y="184"/>
                    <a:pt x="69" y="207"/>
                  </a:cubicBezTo>
                  <a:cubicBezTo>
                    <a:pt x="93" y="223"/>
                    <a:pt x="115" y="230"/>
                    <a:pt x="134" y="230"/>
                  </a:cubicBezTo>
                  <a:cubicBezTo>
                    <a:pt x="170" y="230"/>
                    <a:pt x="199" y="205"/>
                    <a:pt x="229" y="161"/>
                  </a:cubicBezTo>
                  <a:cubicBezTo>
                    <a:pt x="252" y="115"/>
                    <a:pt x="229" y="47"/>
                    <a:pt x="160" y="24"/>
                  </a:cubicBezTo>
                  <a:cubicBezTo>
                    <a:pt x="144" y="8"/>
                    <a:pt x="125" y="0"/>
                    <a:pt x="10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6080250" y="1867825"/>
              <a:ext cx="7450" cy="6225"/>
            </a:xfrm>
            <a:custGeom>
              <a:avLst/>
              <a:gdLst/>
              <a:ahLst/>
              <a:cxnLst/>
              <a:rect l="l" t="t" r="r" b="b"/>
              <a:pathLst>
                <a:path w="298" h="249" extrusionOk="0">
                  <a:moveTo>
                    <a:pt x="147" y="1"/>
                  </a:moveTo>
                  <a:cubicBezTo>
                    <a:pt x="101" y="1"/>
                    <a:pt x="62" y="33"/>
                    <a:pt x="46" y="65"/>
                  </a:cubicBezTo>
                  <a:cubicBezTo>
                    <a:pt x="0" y="134"/>
                    <a:pt x="46" y="202"/>
                    <a:pt x="92" y="225"/>
                  </a:cubicBezTo>
                  <a:cubicBezTo>
                    <a:pt x="116" y="241"/>
                    <a:pt x="140" y="249"/>
                    <a:pt x="164" y="249"/>
                  </a:cubicBezTo>
                  <a:cubicBezTo>
                    <a:pt x="206" y="249"/>
                    <a:pt x="245" y="223"/>
                    <a:pt x="274" y="179"/>
                  </a:cubicBezTo>
                  <a:cubicBezTo>
                    <a:pt x="297" y="111"/>
                    <a:pt x="274" y="42"/>
                    <a:pt x="206" y="19"/>
                  </a:cubicBezTo>
                  <a:cubicBezTo>
                    <a:pt x="186" y="6"/>
                    <a:pt x="166" y="1"/>
                    <a:pt x="14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5512475" y="1362275"/>
              <a:ext cx="10850" cy="9575"/>
            </a:xfrm>
            <a:custGeom>
              <a:avLst/>
              <a:gdLst/>
              <a:ahLst/>
              <a:cxnLst/>
              <a:rect l="l" t="t" r="r" b="b"/>
              <a:pathLst>
                <a:path w="434" h="383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6" y="375"/>
                    <a:pt x="197" y="383"/>
                    <a:pt x="228" y="383"/>
                  </a:cubicBezTo>
                  <a:cubicBezTo>
                    <a:pt x="294" y="383"/>
                    <a:pt x="357" y="347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5345850" y="1593050"/>
              <a:ext cx="10300" cy="8800"/>
            </a:xfrm>
            <a:custGeom>
              <a:avLst/>
              <a:gdLst/>
              <a:ahLst/>
              <a:cxnLst/>
              <a:rect l="l" t="t" r="r" b="b"/>
              <a:pathLst>
                <a:path w="412" h="352" extrusionOk="0">
                  <a:moveTo>
                    <a:pt x="230" y="0"/>
                  </a:moveTo>
                  <a:cubicBezTo>
                    <a:pt x="156" y="0"/>
                    <a:pt x="81" y="30"/>
                    <a:pt x="46" y="100"/>
                  </a:cubicBezTo>
                  <a:cubicBezTo>
                    <a:pt x="0" y="191"/>
                    <a:pt x="46" y="305"/>
                    <a:pt x="137" y="328"/>
                  </a:cubicBezTo>
                  <a:cubicBezTo>
                    <a:pt x="168" y="343"/>
                    <a:pt x="198" y="351"/>
                    <a:pt x="227" y="351"/>
                  </a:cubicBezTo>
                  <a:cubicBezTo>
                    <a:pt x="284" y="351"/>
                    <a:pt x="335" y="321"/>
                    <a:pt x="366" y="260"/>
                  </a:cubicBezTo>
                  <a:cubicBezTo>
                    <a:pt x="411" y="168"/>
                    <a:pt x="388" y="54"/>
                    <a:pt x="297" y="9"/>
                  </a:cubicBezTo>
                  <a:cubicBezTo>
                    <a:pt x="275" y="3"/>
                    <a:pt x="253" y="0"/>
                    <a:pt x="23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5846850" y="1798800"/>
              <a:ext cx="11450" cy="9600"/>
            </a:xfrm>
            <a:custGeom>
              <a:avLst/>
              <a:gdLst/>
              <a:ahLst/>
              <a:cxnLst/>
              <a:rect l="l" t="t" r="r" b="b"/>
              <a:pathLst>
                <a:path w="458" h="384" extrusionOk="0">
                  <a:moveTo>
                    <a:pt x="240" y="1"/>
                  </a:moveTo>
                  <a:cubicBezTo>
                    <a:pt x="162" y="1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76" y="376"/>
                    <a:pt x="214" y="384"/>
                    <a:pt x="249" y="384"/>
                  </a:cubicBezTo>
                  <a:cubicBezTo>
                    <a:pt x="320" y="384"/>
                    <a:pt x="381" y="353"/>
                    <a:pt x="412" y="292"/>
                  </a:cubicBezTo>
                  <a:cubicBezTo>
                    <a:pt x="457" y="178"/>
                    <a:pt x="412" y="64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5652275" y="1726550"/>
              <a:ext cx="6875" cy="6175"/>
            </a:xfrm>
            <a:custGeom>
              <a:avLst/>
              <a:gdLst/>
              <a:ahLst/>
              <a:cxnLst/>
              <a:rect l="l" t="t" r="r" b="b"/>
              <a:pathLst>
                <a:path w="275" h="247" extrusionOk="0">
                  <a:moveTo>
                    <a:pt x="151" y="1"/>
                  </a:moveTo>
                  <a:cubicBezTo>
                    <a:pt x="102" y="1"/>
                    <a:pt x="57" y="22"/>
                    <a:pt x="23" y="55"/>
                  </a:cubicBezTo>
                  <a:cubicBezTo>
                    <a:pt x="1" y="124"/>
                    <a:pt x="23" y="215"/>
                    <a:pt x="92" y="238"/>
                  </a:cubicBezTo>
                  <a:cubicBezTo>
                    <a:pt x="103" y="244"/>
                    <a:pt x="117" y="247"/>
                    <a:pt x="133" y="247"/>
                  </a:cubicBezTo>
                  <a:cubicBezTo>
                    <a:pt x="179" y="247"/>
                    <a:pt x="234" y="221"/>
                    <a:pt x="252" y="170"/>
                  </a:cubicBezTo>
                  <a:cubicBezTo>
                    <a:pt x="274" y="124"/>
                    <a:pt x="252" y="33"/>
                    <a:pt x="206" y="10"/>
                  </a:cubicBezTo>
                  <a:cubicBezTo>
                    <a:pt x="188" y="4"/>
                    <a:pt x="169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5633450" y="1740600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43" y="0"/>
                  </a:moveTo>
                  <a:cubicBezTo>
                    <a:pt x="172" y="0"/>
                    <a:pt x="102" y="43"/>
                    <a:pt x="69" y="110"/>
                  </a:cubicBezTo>
                  <a:cubicBezTo>
                    <a:pt x="0" y="201"/>
                    <a:pt x="46" y="338"/>
                    <a:pt x="160" y="384"/>
                  </a:cubicBezTo>
                  <a:cubicBezTo>
                    <a:pt x="185" y="396"/>
                    <a:pt x="211" y="401"/>
                    <a:pt x="237" y="401"/>
                  </a:cubicBezTo>
                  <a:cubicBezTo>
                    <a:pt x="308" y="401"/>
                    <a:pt x="378" y="359"/>
                    <a:pt x="411" y="292"/>
                  </a:cubicBezTo>
                  <a:cubicBezTo>
                    <a:pt x="480" y="178"/>
                    <a:pt x="434" y="64"/>
                    <a:pt x="320" y="18"/>
                  </a:cubicBezTo>
                  <a:cubicBezTo>
                    <a:pt x="295" y="6"/>
                    <a:pt x="269" y="0"/>
                    <a:pt x="24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5787525" y="1397875"/>
              <a:ext cx="6850" cy="5600"/>
            </a:xfrm>
            <a:custGeom>
              <a:avLst/>
              <a:gdLst/>
              <a:ahLst/>
              <a:cxnLst/>
              <a:rect l="l" t="t" r="r" b="b"/>
              <a:pathLst>
                <a:path w="274" h="224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1" y="215"/>
                  </a:cubicBezTo>
                  <a:cubicBezTo>
                    <a:pt x="104" y="221"/>
                    <a:pt x="118" y="224"/>
                    <a:pt x="132" y="224"/>
                  </a:cubicBezTo>
                  <a:cubicBezTo>
                    <a:pt x="172" y="224"/>
                    <a:pt x="218" y="20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0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5448550" y="1407900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5" y="1"/>
                  </a:moveTo>
                  <a:cubicBezTo>
                    <a:pt x="127" y="1"/>
                    <a:pt x="63" y="38"/>
                    <a:pt x="47" y="88"/>
                  </a:cubicBezTo>
                  <a:cubicBezTo>
                    <a:pt x="1" y="179"/>
                    <a:pt x="24" y="293"/>
                    <a:pt x="115" y="316"/>
                  </a:cubicBezTo>
                  <a:cubicBezTo>
                    <a:pt x="145" y="331"/>
                    <a:pt x="176" y="339"/>
                    <a:pt x="205" y="339"/>
                  </a:cubicBezTo>
                  <a:cubicBezTo>
                    <a:pt x="262" y="339"/>
                    <a:pt x="313" y="308"/>
                    <a:pt x="343" y="248"/>
                  </a:cubicBezTo>
                  <a:cubicBezTo>
                    <a:pt x="389" y="156"/>
                    <a:pt x="343" y="65"/>
                    <a:pt x="275" y="19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5371525" y="1557300"/>
              <a:ext cx="8000" cy="7100"/>
            </a:xfrm>
            <a:custGeom>
              <a:avLst/>
              <a:gdLst/>
              <a:ahLst/>
              <a:cxnLst/>
              <a:rect l="l" t="t" r="r" b="b"/>
              <a:pathLst>
                <a:path w="320" h="284" extrusionOk="0">
                  <a:moveTo>
                    <a:pt x="156" y="1"/>
                  </a:moveTo>
                  <a:cubicBezTo>
                    <a:pt x="107" y="1"/>
                    <a:pt x="61" y="31"/>
                    <a:pt x="46" y="92"/>
                  </a:cubicBezTo>
                  <a:cubicBezTo>
                    <a:pt x="0" y="160"/>
                    <a:pt x="23" y="229"/>
                    <a:pt x="115" y="275"/>
                  </a:cubicBezTo>
                  <a:cubicBezTo>
                    <a:pt x="132" y="280"/>
                    <a:pt x="149" y="283"/>
                    <a:pt x="166" y="283"/>
                  </a:cubicBezTo>
                  <a:cubicBezTo>
                    <a:pt x="216" y="283"/>
                    <a:pt x="263" y="257"/>
                    <a:pt x="297" y="206"/>
                  </a:cubicBezTo>
                  <a:cubicBezTo>
                    <a:pt x="320" y="138"/>
                    <a:pt x="297" y="46"/>
                    <a:pt x="229" y="23"/>
                  </a:cubicBezTo>
                  <a:cubicBezTo>
                    <a:pt x="206" y="8"/>
                    <a:pt x="181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5711625" y="188425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51" y="1"/>
                  </a:moveTo>
                  <a:cubicBezTo>
                    <a:pt x="104" y="1"/>
                    <a:pt x="61" y="26"/>
                    <a:pt x="46" y="70"/>
                  </a:cubicBezTo>
                  <a:cubicBezTo>
                    <a:pt x="0" y="161"/>
                    <a:pt x="46" y="230"/>
                    <a:pt x="114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4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4" y="8"/>
                    <a:pt x="177" y="1"/>
                    <a:pt x="15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5778950" y="1384750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4" y="352"/>
                    <a:pt x="138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2" y="306"/>
                  </a:cubicBezTo>
                  <a:cubicBezTo>
                    <a:pt x="457" y="192"/>
                    <a:pt x="412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6199500" y="2208750"/>
              <a:ext cx="7450" cy="6425"/>
            </a:xfrm>
            <a:custGeom>
              <a:avLst/>
              <a:gdLst/>
              <a:ahLst/>
              <a:cxnLst/>
              <a:rect l="l" t="t" r="r" b="b"/>
              <a:pathLst>
                <a:path w="298" h="257" extrusionOk="0">
                  <a:moveTo>
                    <a:pt x="152" y="1"/>
                  </a:moveTo>
                  <a:cubicBezTo>
                    <a:pt x="97" y="1"/>
                    <a:pt x="41" y="26"/>
                    <a:pt x="24" y="78"/>
                  </a:cubicBezTo>
                  <a:cubicBezTo>
                    <a:pt x="1" y="123"/>
                    <a:pt x="24" y="215"/>
                    <a:pt x="92" y="237"/>
                  </a:cubicBezTo>
                  <a:cubicBezTo>
                    <a:pt x="112" y="251"/>
                    <a:pt x="132" y="256"/>
                    <a:pt x="151" y="256"/>
                  </a:cubicBezTo>
                  <a:cubicBezTo>
                    <a:pt x="197" y="256"/>
                    <a:pt x="236" y="224"/>
                    <a:pt x="252" y="192"/>
                  </a:cubicBezTo>
                  <a:cubicBezTo>
                    <a:pt x="298" y="123"/>
                    <a:pt x="275" y="32"/>
                    <a:pt x="206" y="9"/>
                  </a:cubicBezTo>
                  <a:cubicBezTo>
                    <a:pt x="189" y="3"/>
                    <a:pt x="171" y="1"/>
                    <a:pt x="15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5382375" y="1455150"/>
              <a:ext cx="7425" cy="6775"/>
            </a:xfrm>
            <a:custGeom>
              <a:avLst/>
              <a:gdLst/>
              <a:ahLst/>
              <a:cxnLst/>
              <a:rect l="l" t="t" r="r" b="b"/>
              <a:pathLst>
                <a:path w="297" h="271" extrusionOk="0">
                  <a:moveTo>
                    <a:pt x="128" y="0"/>
                  </a:moveTo>
                  <a:cubicBezTo>
                    <a:pt x="81" y="0"/>
                    <a:pt x="38" y="25"/>
                    <a:pt x="23" y="69"/>
                  </a:cubicBezTo>
                  <a:cubicBezTo>
                    <a:pt x="0" y="138"/>
                    <a:pt x="23" y="229"/>
                    <a:pt x="91" y="252"/>
                  </a:cubicBezTo>
                  <a:cubicBezTo>
                    <a:pt x="111" y="265"/>
                    <a:pt x="130" y="270"/>
                    <a:pt x="148" y="270"/>
                  </a:cubicBezTo>
                  <a:cubicBezTo>
                    <a:pt x="196" y="270"/>
                    <a:pt x="241" y="233"/>
                    <a:pt x="274" y="184"/>
                  </a:cubicBezTo>
                  <a:cubicBezTo>
                    <a:pt x="297" y="138"/>
                    <a:pt x="274" y="47"/>
                    <a:pt x="206" y="24"/>
                  </a:cubicBezTo>
                  <a:cubicBezTo>
                    <a:pt x="181" y="8"/>
                    <a:pt x="154" y="0"/>
                    <a:pt x="12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5525025" y="1479125"/>
              <a:ext cx="9150" cy="8225"/>
            </a:xfrm>
            <a:custGeom>
              <a:avLst/>
              <a:gdLst/>
              <a:ahLst/>
              <a:cxnLst/>
              <a:rect l="l" t="t" r="r" b="b"/>
              <a:pathLst>
                <a:path w="366" h="329" extrusionOk="0">
                  <a:moveTo>
                    <a:pt x="172" y="1"/>
                  </a:moveTo>
                  <a:cubicBezTo>
                    <a:pt x="115" y="1"/>
                    <a:pt x="54" y="31"/>
                    <a:pt x="23" y="92"/>
                  </a:cubicBezTo>
                  <a:cubicBezTo>
                    <a:pt x="0" y="183"/>
                    <a:pt x="23" y="274"/>
                    <a:pt x="115" y="320"/>
                  </a:cubicBezTo>
                  <a:cubicBezTo>
                    <a:pt x="131" y="326"/>
                    <a:pt x="149" y="328"/>
                    <a:pt x="169" y="328"/>
                  </a:cubicBezTo>
                  <a:cubicBezTo>
                    <a:pt x="233" y="328"/>
                    <a:pt x="308" y="299"/>
                    <a:pt x="343" y="229"/>
                  </a:cubicBezTo>
                  <a:cubicBezTo>
                    <a:pt x="366" y="160"/>
                    <a:pt x="343" y="46"/>
                    <a:pt x="252" y="23"/>
                  </a:cubicBezTo>
                  <a:cubicBezTo>
                    <a:pt x="229" y="8"/>
                    <a:pt x="201" y="1"/>
                    <a:pt x="17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5456550" y="1496025"/>
              <a:ext cx="7450" cy="6175"/>
            </a:xfrm>
            <a:custGeom>
              <a:avLst/>
              <a:gdLst/>
              <a:ahLst/>
              <a:cxnLst/>
              <a:rect l="l" t="t" r="r" b="b"/>
              <a:pathLst>
                <a:path w="298" h="247" extrusionOk="0">
                  <a:moveTo>
                    <a:pt x="155" y="1"/>
                  </a:moveTo>
                  <a:cubicBezTo>
                    <a:pt x="106" y="1"/>
                    <a:pt x="63" y="26"/>
                    <a:pt x="46" y="78"/>
                  </a:cubicBezTo>
                  <a:cubicBezTo>
                    <a:pt x="0" y="123"/>
                    <a:pt x="46" y="192"/>
                    <a:pt x="92" y="238"/>
                  </a:cubicBezTo>
                  <a:cubicBezTo>
                    <a:pt x="109" y="243"/>
                    <a:pt x="126" y="246"/>
                    <a:pt x="143" y="246"/>
                  </a:cubicBezTo>
                  <a:cubicBezTo>
                    <a:pt x="193" y="246"/>
                    <a:pt x="240" y="220"/>
                    <a:pt x="274" y="169"/>
                  </a:cubicBezTo>
                  <a:cubicBezTo>
                    <a:pt x="297" y="123"/>
                    <a:pt x="274" y="32"/>
                    <a:pt x="206" y="9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6972725" y="1992475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0"/>
                  </a:moveTo>
                  <a:cubicBezTo>
                    <a:pt x="81" y="0"/>
                    <a:pt x="40" y="22"/>
                    <a:pt x="23" y="55"/>
                  </a:cubicBezTo>
                  <a:cubicBezTo>
                    <a:pt x="0" y="123"/>
                    <a:pt x="23" y="192"/>
                    <a:pt x="69" y="215"/>
                  </a:cubicBezTo>
                  <a:cubicBezTo>
                    <a:pt x="87" y="221"/>
                    <a:pt x="105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65" y="3"/>
                    <a:pt x="146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6098500" y="1334300"/>
              <a:ext cx="10300" cy="8925"/>
            </a:xfrm>
            <a:custGeom>
              <a:avLst/>
              <a:gdLst/>
              <a:ahLst/>
              <a:cxnLst/>
              <a:rect l="l" t="t" r="r" b="b"/>
              <a:pathLst>
                <a:path w="412" h="357" extrusionOk="0">
                  <a:moveTo>
                    <a:pt x="202" y="1"/>
                  </a:moveTo>
                  <a:cubicBezTo>
                    <a:pt x="138" y="1"/>
                    <a:pt x="80" y="43"/>
                    <a:pt x="47" y="110"/>
                  </a:cubicBezTo>
                  <a:cubicBezTo>
                    <a:pt x="1" y="179"/>
                    <a:pt x="47" y="293"/>
                    <a:pt x="138" y="338"/>
                  </a:cubicBezTo>
                  <a:cubicBezTo>
                    <a:pt x="156" y="351"/>
                    <a:pt x="178" y="356"/>
                    <a:pt x="201" y="356"/>
                  </a:cubicBezTo>
                  <a:cubicBezTo>
                    <a:pt x="263" y="356"/>
                    <a:pt x="333" y="314"/>
                    <a:pt x="366" y="247"/>
                  </a:cubicBezTo>
                  <a:cubicBezTo>
                    <a:pt x="412" y="179"/>
                    <a:pt x="366" y="64"/>
                    <a:pt x="275" y="19"/>
                  </a:cubicBezTo>
                  <a:cubicBezTo>
                    <a:pt x="250" y="7"/>
                    <a:pt x="226" y="1"/>
                    <a:pt x="20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5459975" y="161107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79" y="43"/>
                    <a:pt x="46" y="109"/>
                  </a:cubicBezTo>
                  <a:cubicBezTo>
                    <a:pt x="0" y="201"/>
                    <a:pt x="46" y="315"/>
                    <a:pt x="137" y="360"/>
                  </a:cubicBezTo>
                  <a:cubicBezTo>
                    <a:pt x="162" y="373"/>
                    <a:pt x="188" y="378"/>
                    <a:pt x="214" y="378"/>
                  </a:cubicBezTo>
                  <a:cubicBezTo>
                    <a:pt x="285" y="378"/>
                    <a:pt x="355" y="336"/>
                    <a:pt x="388" y="269"/>
                  </a:cubicBezTo>
                  <a:cubicBezTo>
                    <a:pt x="434" y="178"/>
                    <a:pt x="388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6440325" y="117247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42" y="0"/>
                  </a:moveTo>
                  <a:cubicBezTo>
                    <a:pt x="102" y="0"/>
                    <a:pt x="56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3"/>
                    <a:pt x="251" y="169"/>
                  </a:cubicBezTo>
                  <a:cubicBezTo>
                    <a:pt x="274" y="101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5753850" y="2000125"/>
              <a:ext cx="10875" cy="9125"/>
            </a:xfrm>
            <a:custGeom>
              <a:avLst/>
              <a:gdLst/>
              <a:ahLst/>
              <a:cxnLst/>
              <a:rect l="l" t="t" r="r" b="b"/>
              <a:pathLst>
                <a:path w="435" h="365" extrusionOk="0">
                  <a:moveTo>
                    <a:pt x="202" y="0"/>
                  </a:moveTo>
                  <a:cubicBezTo>
                    <a:pt x="137" y="0"/>
                    <a:pt x="76" y="30"/>
                    <a:pt x="46" y="91"/>
                  </a:cubicBezTo>
                  <a:cubicBezTo>
                    <a:pt x="0" y="183"/>
                    <a:pt x="46" y="297"/>
                    <a:pt x="137" y="342"/>
                  </a:cubicBezTo>
                  <a:cubicBezTo>
                    <a:pt x="166" y="357"/>
                    <a:pt x="197" y="364"/>
                    <a:pt x="228" y="364"/>
                  </a:cubicBezTo>
                  <a:cubicBezTo>
                    <a:pt x="294" y="364"/>
                    <a:pt x="357" y="329"/>
                    <a:pt x="388" y="251"/>
                  </a:cubicBezTo>
                  <a:cubicBezTo>
                    <a:pt x="434" y="160"/>
                    <a:pt x="388" y="69"/>
                    <a:pt x="297" y="23"/>
                  </a:cubicBezTo>
                  <a:cubicBezTo>
                    <a:pt x="267" y="8"/>
                    <a:pt x="234" y="0"/>
                    <a:pt x="20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5555275" y="1919775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0" y="110"/>
                  </a:cubicBezTo>
                  <a:lnTo>
                    <a:pt x="343" y="270"/>
                  </a:lnTo>
                  <a:cubicBezTo>
                    <a:pt x="388" y="178"/>
                    <a:pt x="343" y="64"/>
                    <a:pt x="251" y="19"/>
                  </a:cubicBezTo>
                  <a:cubicBezTo>
                    <a:pt x="227" y="6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5732175" y="1999525"/>
              <a:ext cx="6300" cy="4600"/>
            </a:xfrm>
            <a:custGeom>
              <a:avLst/>
              <a:gdLst/>
              <a:ahLst/>
              <a:cxnLst/>
              <a:rect l="l" t="t" r="r" b="b"/>
              <a:pathLst>
                <a:path w="252" h="184" extrusionOk="0">
                  <a:moveTo>
                    <a:pt x="99" y="0"/>
                  </a:moveTo>
                  <a:cubicBezTo>
                    <a:pt x="58" y="0"/>
                    <a:pt x="15" y="25"/>
                    <a:pt x="0" y="70"/>
                  </a:cubicBezTo>
                  <a:lnTo>
                    <a:pt x="228" y="184"/>
                  </a:lnTo>
                  <a:cubicBezTo>
                    <a:pt x="251" y="115"/>
                    <a:pt x="228" y="47"/>
                    <a:pt x="160" y="24"/>
                  </a:cubicBezTo>
                  <a:cubicBezTo>
                    <a:pt x="144" y="8"/>
                    <a:pt x="122" y="0"/>
                    <a:pt x="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5594650" y="1920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01"/>
                    <a:pt x="23" y="169"/>
                    <a:pt x="69" y="215"/>
                  </a:cubicBezTo>
                  <a:cubicBezTo>
                    <a:pt x="86" y="221"/>
                    <a:pt x="103" y="224"/>
                    <a:pt x="119" y="224"/>
                  </a:cubicBezTo>
                  <a:cubicBezTo>
                    <a:pt x="168" y="224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10"/>
                  </a:cubicBezTo>
                  <a:cubicBezTo>
                    <a:pt x="164" y="3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5470825" y="1831575"/>
              <a:ext cx="8000" cy="6975"/>
            </a:xfrm>
            <a:custGeom>
              <a:avLst/>
              <a:gdLst/>
              <a:ahLst/>
              <a:cxnLst/>
              <a:rect l="l" t="t" r="r" b="b"/>
              <a:pathLst>
                <a:path w="320" h="279" extrusionOk="0">
                  <a:moveTo>
                    <a:pt x="164" y="0"/>
                  </a:moveTo>
                  <a:cubicBezTo>
                    <a:pt x="118" y="0"/>
                    <a:pt x="63" y="26"/>
                    <a:pt x="46" y="77"/>
                  </a:cubicBezTo>
                  <a:cubicBezTo>
                    <a:pt x="0" y="146"/>
                    <a:pt x="23" y="237"/>
                    <a:pt x="91" y="260"/>
                  </a:cubicBezTo>
                  <a:cubicBezTo>
                    <a:pt x="110" y="272"/>
                    <a:pt x="131" y="278"/>
                    <a:pt x="152" y="278"/>
                  </a:cubicBezTo>
                  <a:cubicBezTo>
                    <a:pt x="205" y="278"/>
                    <a:pt x="258" y="241"/>
                    <a:pt x="274" y="191"/>
                  </a:cubicBezTo>
                  <a:cubicBezTo>
                    <a:pt x="320" y="123"/>
                    <a:pt x="274" y="54"/>
                    <a:pt x="205" y="9"/>
                  </a:cubicBezTo>
                  <a:cubicBezTo>
                    <a:pt x="194" y="3"/>
                    <a:pt x="180" y="0"/>
                    <a:pt x="16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5824025" y="20250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2" y="0"/>
                    <a:pt x="40" y="22"/>
                    <a:pt x="24" y="55"/>
                  </a:cubicBezTo>
                  <a:cubicBezTo>
                    <a:pt x="1" y="123"/>
                    <a:pt x="24" y="192"/>
                    <a:pt x="69" y="215"/>
                  </a:cubicBezTo>
                  <a:cubicBezTo>
                    <a:pt x="88" y="221"/>
                    <a:pt x="106" y="224"/>
                    <a:pt x="124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52" y="101"/>
                    <a:pt x="229" y="32"/>
                    <a:pt x="184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5483375" y="1880975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53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55"/>
                    <a:pt x="297" y="64"/>
                    <a:pt x="228" y="18"/>
                  </a:cubicBezTo>
                  <a:cubicBezTo>
                    <a:pt x="203" y="6"/>
                    <a:pt x="177" y="0"/>
                    <a:pt x="15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5531300" y="1895800"/>
              <a:ext cx="9725" cy="6750"/>
            </a:xfrm>
            <a:custGeom>
              <a:avLst/>
              <a:gdLst/>
              <a:ahLst/>
              <a:cxnLst/>
              <a:rect l="l" t="t" r="r" b="b"/>
              <a:pathLst>
                <a:path w="389" h="270" extrusionOk="0">
                  <a:moveTo>
                    <a:pt x="175" y="1"/>
                  </a:moveTo>
                  <a:cubicBezTo>
                    <a:pt x="104" y="1"/>
                    <a:pt x="34" y="43"/>
                    <a:pt x="1" y="110"/>
                  </a:cubicBezTo>
                  <a:lnTo>
                    <a:pt x="343" y="270"/>
                  </a:lnTo>
                  <a:cubicBezTo>
                    <a:pt x="389" y="179"/>
                    <a:pt x="343" y="65"/>
                    <a:pt x="252" y="19"/>
                  </a:cubicBezTo>
                  <a:cubicBezTo>
                    <a:pt x="227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5545000" y="1905175"/>
              <a:ext cx="8000" cy="5375"/>
            </a:xfrm>
            <a:custGeom>
              <a:avLst/>
              <a:gdLst/>
              <a:ahLst/>
              <a:cxnLst/>
              <a:rect l="l" t="t" r="r" b="b"/>
              <a:pathLst>
                <a:path w="320" h="215" extrusionOk="0">
                  <a:moveTo>
                    <a:pt x="151" y="0"/>
                  </a:moveTo>
                  <a:cubicBezTo>
                    <a:pt x="95" y="0"/>
                    <a:pt x="35" y="26"/>
                    <a:pt x="0" y="78"/>
                  </a:cubicBezTo>
                  <a:lnTo>
                    <a:pt x="274" y="214"/>
                  </a:lnTo>
                  <a:cubicBezTo>
                    <a:pt x="320" y="146"/>
                    <a:pt x="274" y="55"/>
                    <a:pt x="206" y="9"/>
                  </a:cubicBezTo>
                  <a:cubicBezTo>
                    <a:pt x="189" y="3"/>
                    <a:pt x="170" y="0"/>
                    <a:pt x="15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5637450" y="184925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8" y="1"/>
                    <a:pt x="63" y="26"/>
                    <a:pt x="46" y="78"/>
                  </a:cubicBezTo>
                  <a:cubicBezTo>
                    <a:pt x="0" y="146"/>
                    <a:pt x="23" y="237"/>
                    <a:pt x="91" y="283"/>
                  </a:cubicBezTo>
                  <a:cubicBezTo>
                    <a:pt x="114" y="289"/>
                    <a:pt x="136" y="292"/>
                    <a:pt x="156" y="292"/>
                  </a:cubicBezTo>
                  <a:cubicBezTo>
                    <a:pt x="215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5412050" y="16583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84" y="1"/>
                  </a:moveTo>
                  <a:cubicBezTo>
                    <a:pt x="127" y="1"/>
                    <a:pt x="76" y="31"/>
                    <a:pt x="46" y="92"/>
                  </a:cubicBezTo>
                  <a:cubicBezTo>
                    <a:pt x="0" y="160"/>
                    <a:pt x="46" y="275"/>
                    <a:pt x="114" y="297"/>
                  </a:cubicBezTo>
                  <a:cubicBezTo>
                    <a:pt x="140" y="310"/>
                    <a:pt x="165" y="316"/>
                    <a:pt x="190" y="316"/>
                  </a:cubicBezTo>
                  <a:cubicBezTo>
                    <a:pt x="253" y="316"/>
                    <a:pt x="310" y="278"/>
                    <a:pt x="342" y="229"/>
                  </a:cubicBezTo>
                  <a:cubicBezTo>
                    <a:pt x="365" y="160"/>
                    <a:pt x="342" y="46"/>
                    <a:pt x="274" y="24"/>
                  </a:cubicBezTo>
                  <a:cubicBezTo>
                    <a:pt x="244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5729875" y="19183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9" y="0"/>
                  </a:moveTo>
                  <a:cubicBezTo>
                    <a:pt x="94" y="0"/>
                    <a:pt x="40" y="21"/>
                    <a:pt x="24" y="55"/>
                  </a:cubicBezTo>
                  <a:cubicBezTo>
                    <a:pt x="1" y="123"/>
                    <a:pt x="24" y="192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1" y="246"/>
                    <a:pt x="218" y="220"/>
                    <a:pt x="252" y="169"/>
                  </a:cubicBezTo>
                  <a:cubicBezTo>
                    <a:pt x="275" y="100"/>
                    <a:pt x="252" y="32"/>
                    <a:pt x="183" y="9"/>
                  </a:cubicBezTo>
                  <a:cubicBezTo>
                    <a:pt x="171" y="3"/>
                    <a:pt x="156" y="0"/>
                    <a:pt x="13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6047150" y="19805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9" y="0"/>
                  </a:moveTo>
                  <a:cubicBezTo>
                    <a:pt x="81" y="0"/>
                    <a:pt x="40" y="21"/>
                    <a:pt x="23" y="55"/>
                  </a:cubicBezTo>
                  <a:cubicBezTo>
                    <a:pt x="1" y="123"/>
                    <a:pt x="23" y="192"/>
                    <a:pt x="69" y="214"/>
                  </a:cubicBezTo>
                  <a:cubicBezTo>
                    <a:pt x="87" y="221"/>
                    <a:pt x="106" y="223"/>
                    <a:pt x="123" y="223"/>
                  </a:cubicBezTo>
                  <a:cubicBezTo>
                    <a:pt x="171" y="223"/>
                    <a:pt x="212" y="202"/>
                    <a:pt x="229" y="169"/>
                  </a:cubicBezTo>
                  <a:cubicBezTo>
                    <a:pt x="252" y="100"/>
                    <a:pt x="229" y="32"/>
                    <a:pt x="183" y="9"/>
                  </a:cubicBezTo>
                  <a:cubicBezTo>
                    <a:pt x="165" y="3"/>
                    <a:pt x="147" y="0"/>
                    <a:pt x="12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5610050" y="1857575"/>
              <a:ext cx="8575" cy="7550"/>
            </a:xfrm>
            <a:custGeom>
              <a:avLst/>
              <a:gdLst/>
              <a:ahLst/>
              <a:cxnLst/>
              <a:rect l="l" t="t" r="r" b="b"/>
              <a:pathLst>
                <a:path w="343" h="302" extrusionOk="0">
                  <a:moveTo>
                    <a:pt x="167" y="0"/>
                  </a:moveTo>
                  <a:cubicBezTo>
                    <a:pt x="113" y="0"/>
                    <a:pt x="56" y="38"/>
                    <a:pt x="23" y="87"/>
                  </a:cubicBezTo>
                  <a:cubicBezTo>
                    <a:pt x="0" y="156"/>
                    <a:pt x="23" y="247"/>
                    <a:pt x="92" y="292"/>
                  </a:cubicBezTo>
                  <a:cubicBezTo>
                    <a:pt x="115" y="298"/>
                    <a:pt x="136" y="301"/>
                    <a:pt x="156" y="301"/>
                  </a:cubicBezTo>
                  <a:cubicBezTo>
                    <a:pt x="216" y="301"/>
                    <a:pt x="263" y="275"/>
                    <a:pt x="297" y="224"/>
                  </a:cubicBezTo>
                  <a:cubicBezTo>
                    <a:pt x="343" y="133"/>
                    <a:pt x="297" y="41"/>
                    <a:pt x="229" y="19"/>
                  </a:cubicBezTo>
                  <a:cubicBezTo>
                    <a:pt x="210" y="6"/>
                    <a:pt x="189" y="0"/>
                    <a:pt x="16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5524450" y="1897975"/>
              <a:ext cx="9150" cy="6300"/>
            </a:xfrm>
            <a:custGeom>
              <a:avLst/>
              <a:gdLst/>
              <a:ahLst/>
              <a:cxnLst/>
              <a:rect l="l" t="t" r="r" b="b"/>
              <a:pathLst>
                <a:path w="366" h="252" extrusionOk="0">
                  <a:moveTo>
                    <a:pt x="134" y="0"/>
                  </a:moveTo>
                  <a:cubicBezTo>
                    <a:pt x="72" y="0"/>
                    <a:pt x="16" y="31"/>
                    <a:pt x="1" y="92"/>
                  </a:cubicBezTo>
                  <a:lnTo>
                    <a:pt x="320" y="251"/>
                  </a:lnTo>
                  <a:cubicBezTo>
                    <a:pt x="366" y="160"/>
                    <a:pt x="320" y="46"/>
                    <a:pt x="229" y="23"/>
                  </a:cubicBezTo>
                  <a:cubicBezTo>
                    <a:pt x="198" y="8"/>
                    <a:pt x="165" y="0"/>
                    <a:pt x="13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5667100" y="1939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43" y="1"/>
                  </a:moveTo>
                  <a:cubicBezTo>
                    <a:pt x="97" y="1"/>
                    <a:pt x="41" y="27"/>
                    <a:pt x="24" y="78"/>
                  </a:cubicBezTo>
                  <a:cubicBezTo>
                    <a:pt x="1" y="146"/>
                    <a:pt x="24" y="215"/>
                    <a:pt x="92" y="238"/>
                  </a:cubicBezTo>
                  <a:cubicBezTo>
                    <a:pt x="108" y="254"/>
                    <a:pt x="130" y="261"/>
                    <a:pt x="153" y="261"/>
                  </a:cubicBezTo>
                  <a:cubicBezTo>
                    <a:pt x="194" y="261"/>
                    <a:pt x="237" y="236"/>
                    <a:pt x="252" y="192"/>
                  </a:cubicBezTo>
                  <a:cubicBezTo>
                    <a:pt x="275" y="124"/>
                    <a:pt x="252" y="55"/>
                    <a:pt x="184" y="9"/>
                  </a:cubicBezTo>
                  <a:cubicBezTo>
                    <a:pt x="172" y="4"/>
                    <a:pt x="158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5602625" y="1671225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4" y="0"/>
                  </a:moveTo>
                  <a:cubicBezTo>
                    <a:pt x="132" y="0"/>
                    <a:pt x="63" y="26"/>
                    <a:pt x="46" y="77"/>
                  </a:cubicBezTo>
                  <a:cubicBezTo>
                    <a:pt x="1" y="168"/>
                    <a:pt x="46" y="260"/>
                    <a:pt x="115" y="305"/>
                  </a:cubicBezTo>
                  <a:cubicBezTo>
                    <a:pt x="131" y="311"/>
                    <a:pt x="150" y="314"/>
                    <a:pt x="169" y="314"/>
                  </a:cubicBezTo>
                  <a:cubicBezTo>
                    <a:pt x="232" y="314"/>
                    <a:pt x="303" y="284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5" y="0"/>
                    <a:pt x="19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5567250" y="1918075"/>
              <a:ext cx="12000" cy="10050"/>
            </a:xfrm>
            <a:custGeom>
              <a:avLst/>
              <a:gdLst/>
              <a:ahLst/>
              <a:cxnLst/>
              <a:rect l="l" t="t" r="r" b="b"/>
              <a:pathLst>
                <a:path w="480" h="402" extrusionOk="0">
                  <a:moveTo>
                    <a:pt x="252" y="0"/>
                  </a:moveTo>
                  <a:cubicBezTo>
                    <a:pt x="173" y="0"/>
                    <a:pt x="102" y="43"/>
                    <a:pt x="69" y="109"/>
                  </a:cubicBezTo>
                  <a:cubicBezTo>
                    <a:pt x="1" y="201"/>
                    <a:pt x="46" y="338"/>
                    <a:pt x="160" y="383"/>
                  </a:cubicBezTo>
                  <a:cubicBezTo>
                    <a:pt x="185" y="395"/>
                    <a:pt x="211" y="401"/>
                    <a:pt x="237" y="401"/>
                  </a:cubicBezTo>
                  <a:cubicBezTo>
                    <a:pt x="309" y="401"/>
                    <a:pt x="384" y="359"/>
                    <a:pt x="434" y="292"/>
                  </a:cubicBezTo>
                  <a:cubicBezTo>
                    <a:pt x="480" y="178"/>
                    <a:pt x="434" y="64"/>
                    <a:pt x="343" y="18"/>
                  </a:cubicBezTo>
                  <a:cubicBezTo>
                    <a:pt x="312" y="6"/>
                    <a:pt x="282" y="0"/>
                    <a:pt x="2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5586650" y="1860425"/>
              <a:ext cx="9725" cy="8925"/>
            </a:xfrm>
            <a:custGeom>
              <a:avLst/>
              <a:gdLst/>
              <a:ahLst/>
              <a:cxnLst/>
              <a:rect l="l" t="t" r="r" b="b"/>
              <a:pathLst>
                <a:path w="389" h="357" extrusionOk="0">
                  <a:moveTo>
                    <a:pt x="198" y="1"/>
                  </a:moveTo>
                  <a:cubicBezTo>
                    <a:pt x="129" y="1"/>
                    <a:pt x="63" y="43"/>
                    <a:pt x="46" y="110"/>
                  </a:cubicBezTo>
                  <a:cubicBezTo>
                    <a:pt x="1" y="201"/>
                    <a:pt x="23" y="293"/>
                    <a:pt x="115" y="338"/>
                  </a:cubicBezTo>
                  <a:cubicBezTo>
                    <a:pt x="139" y="350"/>
                    <a:pt x="165" y="356"/>
                    <a:pt x="191" y="356"/>
                  </a:cubicBezTo>
                  <a:cubicBezTo>
                    <a:pt x="261" y="356"/>
                    <a:pt x="326" y="314"/>
                    <a:pt x="343" y="247"/>
                  </a:cubicBezTo>
                  <a:cubicBezTo>
                    <a:pt x="389" y="178"/>
                    <a:pt x="366" y="64"/>
                    <a:pt x="275" y="19"/>
                  </a:cubicBezTo>
                  <a:cubicBezTo>
                    <a:pt x="250" y="6"/>
                    <a:pt x="224" y="1"/>
                    <a:pt x="19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5506775" y="1835200"/>
              <a:ext cx="10275" cy="9025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8" y="1"/>
                  </a:moveTo>
                  <a:cubicBezTo>
                    <a:pt x="114" y="1"/>
                    <a:pt x="53" y="31"/>
                    <a:pt x="23" y="92"/>
                  </a:cubicBezTo>
                  <a:cubicBezTo>
                    <a:pt x="0" y="183"/>
                    <a:pt x="23" y="297"/>
                    <a:pt x="114" y="343"/>
                  </a:cubicBezTo>
                  <a:cubicBezTo>
                    <a:pt x="139" y="355"/>
                    <a:pt x="165" y="361"/>
                    <a:pt x="191" y="361"/>
                  </a:cubicBezTo>
                  <a:cubicBezTo>
                    <a:pt x="262" y="361"/>
                    <a:pt x="332" y="318"/>
                    <a:pt x="365" y="252"/>
                  </a:cubicBezTo>
                  <a:cubicBezTo>
                    <a:pt x="411" y="160"/>
                    <a:pt x="365" y="69"/>
                    <a:pt x="274" y="23"/>
                  </a:cubicBezTo>
                  <a:cubicBezTo>
                    <a:pt x="244" y="8"/>
                    <a:pt x="211" y="1"/>
                    <a:pt x="17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5715050" y="19736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210" y="1"/>
                  </a:moveTo>
                  <a:cubicBezTo>
                    <a:pt x="142" y="1"/>
                    <a:pt x="81" y="31"/>
                    <a:pt x="46" y="100"/>
                  </a:cubicBezTo>
                  <a:cubicBezTo>
                    <a:pt x="0" y="192"/>
                    <a:pt x="23" y="283"/>
                    <a:pt x="114" y="329"/>
                  </a:cubicBezTo>
                  <a:cubicBezTo>
                    <a:pt x="139" y="341"/>
                    <a:pt x="163" y="347"/>
                    <a:pt x="187" y="347"/>
                  </a:cubicBezTo>
                  <a:cubicBezTo>
                    <a:pt x="251" y="347"/>
                    <a:pt x="309" y="304"/>
                    <a:pt x="343" y="237"/>
                  </a:cubicBezTo>
                  <a:cubicBezTo>
                    <a:pt x="388" y="169"/>
                    <a:pt x="343" y="55"/>
                    <a:pt x="274" y="9"/>
                  </a:cubicBezTo>
                  <a:cubicBezTo>
                    <a:pt x="253" y="4"/>
                    <a:pt x="231" y="1"/>
                    <a:pt x="21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5635150" y="1886675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40" y="1"/>
                  </a:moveTo>
                  <a:cubicBezTo>
                    <a:pt x="162" y="1"/>
                    <a:pt x="80" y="43"/>
                    <a:pt x="46" y="110"/>
                  </a:cubicBezTo>
                  <a:cubicBezTo>
                    <a:pt x="1" y="224"/>
                    <a:pt x="46" y="338"/>
                    <a:pt x="138" y="384"/>
                  </a:cubicBezTo>
                  <a:cubicBezTo>
                    <a:pt x="168" y="396"/>
                    <a:pt x="199" y="402"/>
                    <a:pt x="228" y="402"/>
                  </a:cubicBezTo>
                  <a:cubicBezTo>
                    <a:pt x="308" y="402"/>
                    <a:pt x="378" y="359"/>
                    <a:pt x="412" y="293"/>
                  </a:cubicBezTo>
                  <a:cubicBezTo>
                    <a:pt x="457" y="201"/>
                    <a:pt x="412" y="87"/>
                    <a:pt x="320" y="19"/>
                  </a:cubicBezTo>
                  <a:cubicBezTo>
                    <a:pt x="296" y="6"/>
                    <a:pt x="268" y="1"/>
                    <a:pt x="24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5784100" y="2033900"/>
              <a:ext cx="8000" cy="5600"/>
            </a:xfrm>
            <a:custGeom>
              <a:avLst/>
              <a:gdLst/>
              <a:ahLst/>
              <a:cxnLst/>
              <a:rect l="l" t="t" r="r" b="b"/>
              <a:pathLst>
                <a:path w="320" h="224" extrusionOk="0">
                  <a:moveTo>
                    <a:pt x="144" y="0"/>
                  </a:moveTo>
                  <a:cubicBezTo>
                    <a:pt x="90" y="0"/>
                    <a:pt x="33" y="38"/>
                    <a:pt x="0" y="87"/>
                  </a:cubicBezTo>
                  <a:lnTo>
                    <a:pt x="297" y="224"/>
                  </a:lnTo>
                  <a:cubicBezTo>
                    <a:pt x="320" y="133"/>
                    <a:pt x="297" y="41"/>
                    <a:pt x="206" y="19"/>
                  </a:cubicBezTo>
                  <a:cubicBezTo>
                    <a:pt x="186" y="6"/>
                    <a:pt x="166" y="0"/>
                    <a:pt x="144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5501050" y="1784200"/>
              <a:ext cx="8600" cy="7650"/>
            </a:xfrm>
            <a:custGeom>
              <a:avLst/>
              <a:gdLst/>
              <a:ahLst/>
              <a:cxnLst/>
              <a:rect l="l" t="t" r="r" b="b"/>
              <a:pathLst>
                <a:path w="344" h="306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60"/>
                    <a:pt x="92" y="283"/>
                  </a:cubicBezTo>
                  <a:cubicBezTo>
                    <a:pt x="123" y="298"/>
                    <a:pt x="153" y="306"/>
                    <a:pt x="181" y="306"/>
                  </a:cubicBezTo>
                  <a:cubicBezTo>
                    <a:pt x="237" y="306"/>
                    <a:pt x="282" y="275"/>
                    <a:pt x="298" y="215"/>
                  </a:cubicBezTo>
                  <a:cubicBezTo>
                    <a:pt x="343" y="146"/>
                    <a:pt x="298" y="55"/>
                    <a:pt x="229" y="9"/>
                  </a:cubicBezTo>
                  <a:cubicBezTo>
                    <a:pt x="212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5415475" y="18338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142" y="0"/>
                  </a:moveTo>
                  <a:cubicBezTo>
                    <a:pt x="96" y="0"/>
                    <a:pt x="40" y="26"/>
                    <a:pt x="23" y="77"/>
                  </a:cubicBezTo>
                  <a:cubicBezTo>
                    <a:pt x="0" y="146"/>
                    <a:pt x="23" y="214"/>
                    <a:pt x="91" y="237"/>
                  </a:cubicBezTo>
                  <a:cubicBezTo>
                    <a:pt x="105" y="251"/>
                    <a:pt x="122" y="256"/>
                    <a:pt x="140" y="256"/>
                  </a:cubicBezTo>
                  <a:cubicBezTo>
                    <a:pt x="185" y="256"/>
                    <a:pt x="235" y="224"/>
                    <a:pt x="251" y="192"/>
                  </a:cubicBezTo>
                  <a:cubicBezTo>
                    <a:pt x="274" y="123"/>
                    <a:pt x="251" y="55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5341275" y="1801500"/>
              <a:ext cx="5175" cy="4050"/>
            </a:xfrm>
            <a:custGeom>
              <a:avLst/>
              <a:gdLst/>
              <a:ahLst/>
              <a:cxnLst/>
              <a:rect l="l" t="t" r="r" b="b"/>
              <a:pathLst>
                <a:path w="207" h="162" extrusionOk="0">
                  <a:moveTo>
                    <a:pt x="84" y="1"/>
                  </a:moveTo>
                  <a:cubicBezTo>
                    <a:pt x="49" y="1"/>
                    <a:pt x="15" y="26"/>
                    <a:pt x="1" y="70"/>
                  </a:cubicBezTo>
                  <a:lnTo>
                    <a:pt x="183" y="162"/>
                  </a:lnTo>
                  <a:cubicBezTo>
                    <a:pt x="206" y="93"/>
                    <a:pt x="206" y="48"/>
                    <a:pt x="138" y="25"/>
                  </a:cubicBezTo>
                  <a:cubicBezTo>
                    <a:pt x="121" y="9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5377225" y="136877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74" y="1"/>
                  </a:moveTo>
                  <a:cubicBezTo>
                    <a:pt x="118" y="1"/>
                    <a:pt x="58" y="26"/>
                    <a:pt x="24" y="78"/>
                  </a:cubicBezTo>
                  <a:cubicBezTo>
                    <a:pt x="1" y="169"/>
                    <a:pt x="24" y="238"/>
                    <a:pt x="92" y="283"/>
                  </a:cubicBezTo>
                  <a:cubicBezTo>
                    <a:pt x="115" y="289"/>
                    <a:pt x="136" y="292"/>
                    <a:pt x="156" y="292"/>
                  </a:cubicBezTo>
                  <a:cubicBezTo>
                    <a:pt x="216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9" y="9"/>
                  </a:cubicBezTo>
                  <a:cubicBezTo>
                    <a:pt x="212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5240850" y="1570800"/>
              <a:ext cx="10300" cy="9225"/>
            </a:xfrm>
            <a:custGeom>
              <a:avLst/>
              <a:gdLst/>
              <a:ahLst/>
              <a:cxnLst/>
              <a:rect l="l" t="t" r="r" b="b"/>
              <a:pathLst>
                <a:path w="412" h="369" extrusionOk="0">
                  <a:moveTo>
                    <a:pt x="20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0" y="191"/>
                    <a:pt x="23" y="305"/>
                    <a:pt x="115" y="351"/>
                  </a:cubicBezTo>
                  <a:cubicBezTo>
                    <a:pt x="139" y="363"/>
                    <a:pt x="165" y="369"/>
                    <a:pt x="191" y="369"/>
                  </a:cubicBezTo>
                  <a:cubicBezTo>
                    <a:pt x="262" y="369"/>
                    <a:pt x="332" y="326"/>
                    <a:pt x="366" y="260"/>
                  </a:cubicBezTo>
                  <a:cubicBezTo>
                    <a:pt x="411" y="168"/>
                    <a:pt x="366" y="54"/>
                    <a:pt x="274" y="8"/>
                  </a:cubicBezTo>
                  <a:cubicBezTo>
                    <a:pt x="253" y="3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5700200" y="1861225"/>
              <a:ext cx="8025" cy="7300"/>
            </a:xfrm>
            <a:custGeom>
              <a:avLst/>
              <a:gdLst/>
              <a:ahLst/>
              <a:cxnLst/>
              <a:rect l="l" t="t" r="r" b="b"/>
              <a:pathLst>
                <a:path w="321" h="292" extrusionOk="0">
                  <a:moveTo>
                    <a:pt x="155" y="1"/>
                  </a:moveTo>
                  <a:cubicBezTo>
                    <a:pt x="105" y="1"/>
                    <a:pt x="58" y="27"/>
                    <a:pt x="24" y="78"/>
                  </a:cubicBezTo>
                  <a:cubicBezTo>
                    <a:pt x="1" y="146"/>
                    <a:pt x="24" y="238"/>
                    <a:pt x="92" y="283"/>
                  </a:cubicBezTo>
                  <a:cubicBezTo>
                    <a:pt x="109" y="289"/>
                    <a:pt x="128" y="292"/>
                    <a:pt x="146" y="292"/>
                  </a:cubicBezTo>
                  <a:cubicBezTo>
                    <a:pt x="202" y="292"/>
                    <a:pt x="258" y="266"/>
                    <a:pt x="275" y="215"/>
                  </a:cubicBezTo>
                  <a:cubicBezTo>
                    <a:pt x="320" y="146"/>
                    <a:pt x="275" y="55"/>
                    <a:pt x="206" y="10"/>
                  </a:cubicBezTo>
                  <a:cubicBezTo>
                    <a:pt x="189" y="4"/>
                    <a:pt x="172" y="1"/>
                    <a:pt x="15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5724750" y="1602375"/>
              <a:ext cx="9725" cy="8600"/>
            </a:xfrm>
            <a:custGeom>
              <a:avLst/>
              <a:gdLst/>
              <a:ahLst/>
              <a:cxnLst/>
              <a:rect l="l" t="t" r="r" b="b"/>
              <a:pathLst>
                <a:path w="389" h="344" extrusionOk="0">
                  <a:moveTo>
                    <a:pt x="179" y="1"/>
                  </a:moveTo>
                  <a:cubicBezTo>
                    <a:pt x="114" y="1"/>
                    <a:pt x="54" y="31"/>
                    <a:pt x="23" y="92"/>
                  </a:cubicBezTo>
                  <a:cubicBezTo>
                    <a:pt x="0" y="183"/>
                    <a:pt x="23" y="275"/>
                    <a:pt x="114" y="320"/>
                  </a:cubicBezTo>
                  <a:cubicBezTo>
                    <a:pt x="145" y="336"/>
                    <a:pt x="175" y="343"/>
                    <a:pt x="204" y="343"/>
                  </a:cubicBezTo>
                  <a:cubicBezTo>
                    <a:pt x="262" y="343"/>
                    <a:pt x="312" y="313"/>
                    <a:pt x="343" y="252"/>
                  </a:cubicBezTo>
                  <a:cubicBezTo>
                    <a:pt x="388" y="161"/>
                    <a:pt x="343" y="46"/>
                    <a:pt x="274" y="24"/>
                  </a:cubicBezTo>
                  <a:cubicBezTo>
                    <a:pt x="244" y="8"/>
                    <a:pt x="211" y="1"/>
                    <a:pt x="17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5844575" y="1891825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09"/>
                  </a:cubicBezTo>
                  <a:cubicBezTo>
                    <a:pt x="1" y="201"/>
                    <a:pt x="23" y="315"/>
                    <a:pt x="138" y="360"/>
                  </a:cubicBezTo>
                  <a:cubicBezTo>
                    <a:pt x="166" y="375"/>
                    <a:pt x="198" y="382"/>
                    <a:pt x="228" y="382"/>
                  </a:cubicBezTo>
                  <a:cubicBezTo>
                    <a:pt x="294" y="382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5359550" y="1650975"/>
              <a:ext cx="7425" cy="6675"/>
            </a:xfrm>
            <a:custGeom>
              <a:avLst/>
              <a:gdLst/>
              <a:ahLst/>
              <a:cxnLst/>
              <a:rect l="l" t="t" r="r" b="b"/>
              <a:pathLst>
                <a:path w="297" h="267" extrusionOk="0">
                  <a:moveTo>
                    <a:pt x="146" y="1"/>
                  </a:moveTo>
                  <a:cubicBezTo>
                    <a:pt x="99" y="1"/>
                    <a:pt x="55" y="33"/>
                    <a:pt x="23" y="65"/>
                  </a:cubicBezTo>
                  <a:cubicBezTo>
                    <a:pt x="0" y="134"/>
                    <a:pt x="23" y="225"/>
                    <a:pt x="91" y="248"/>
                  </a:cubicBezTo>
                  <a:cubicBezTo>
                    <a:pt x="111" y="261"/>
                    <a:pt x="130" y="266"/>
                    <a:pt x="148" y="266"/>
                  </a:cubicBezTo>
                  <a:cubicBezTo>
                    <a:pt x="196" y="266"/>
                    <a:pt x="241" y="229"/>
                    <a:pt x="274" y="180"/>
                  </a:cubicBezTo>
                  <a:cubicBezTo>
                    <a:pt x="297" y="134"/>
                    <a:pt x="274" y="43"/>
                    <a:pt x="206" y="20"/>
                  </a:cubicBezTo>
                  <a:cubicBezTo>
                    <a:pt x="185" y="6"/>
                    <a:pt x="165" y="1"/>
                    <a:pt x="14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5780100" y="1671975"/>
              <a:ext cx="6875" cy="6550"/>
            </a:xfrm>
            <a:custGeom>
              <a:avLst/>
              <a:gdLst/>
              <a:ahLst/>
              <a:cxnLst/>
              <a:rect l="l" t="t" r="r" b="b"/>
              <a:pathLst>
                <a:path w="275" h="262" extrusionOk="0">
                  <a:moveTo>
                    <a:pt x="122" y="1"/>
                  </a:moveTo>
                  <a:cubicBezTo>
                    <a:pt x="81" y="1"/>
                    <a:pt x="38" y="26"/>
                    <a:pt x="23" y="70"/>
                  </a:cubicBezTo>
                  <a:cubicBezTo>
                    <a:pt x="0" y="138"/>
                    <a:pt x="23" y="207"/>
                    <a:pt x="69" y="253"/>
                  </a:cubicBezTo>
                  <a:cubicBezTo>
                    <a:pt x="86" y="258"/>
                    <a:pt x="103" y="261"/>
                    <a:pt x="120" y="261"/>
                  </a:cubicBezTo>
                  <a:cubicBezTo>
                    <a:pt x="170" y="261"/>
                    <a:pt x="217" y="235"/>
                    <a:pt x="251" y="184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67" y="8"/>
                    <a:pt x="145" y="1"/>
                    <a:pt x="12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5250550" y="1641875"/>
              <a:ext cx="10300" cy="9475"/>
            </a:xfrm>
            <a:custGeom>
              <a:avLst/>
              <a:gdLst/>
              <a:ahLst/>
              <a:cxnLst/>
              <a:rect l="l" t="t" r="r" b="b"/>
              <a:pathLst>
                <a:path w="412" h="379" extrusionOk="0">
                  <a:moveTo>
                    <a:pt x="221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0" y="201"/>
                    <a:pt x="46" y="315"/>
                    <a:pt x="137" y="361"/>
                  </a:cubicBezTo>
                  <a:cubicBezTo>
                    <a:pt x="162" y="373"/>
                    <a:pt x="186" y="379"/>
                    <a:pt x="210" y="379"/>
                  </a:cubicBezTo>
                  <a:cubicBezTo>
                    <a:pt x="274" y="379"/>
                    <a:pt x="332" y="337"/>
                    <a:pt x="366" y="270"/>
                  </a:cubicBezTo>
                  <a:cubicBezTo>
                    <a:pt x="411" y="178"/>
                    <a:pt x="389" y="64"/>
                    <a:pt x="297" y="19"/>
                  </a:cubicBezTo>
                  <a:cubicBezTo>
                    <a:pt x="273" y="6"/>
                    <a:pt x="247" y="1"/>
                    <a:pt x="22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6109350" y="1285775"/>
              <a:ext cx="7450" cy="6675"/>
            </a:xfrm>
            <a:custGeom>
              <a:avLst/>
              <a:gdLst/>
              <a:ahLst/>
              <a:cxnLst/>
              <a:rect l="l" t="t" r="r" b="b"/>
              <a:pathLst>
                <a:path w="298" h="267" extrusionOk="0">
                  <a:moveTo>
                    <a:pt x="157" y="1"/>
                  </a:moveTo>
                  <a:cubicBezTo>
                    <a:pt x="113" y="1"/>
                    <a:pt x="62" y="33"/>
                    <a:pt x="46" y="65"/>
                  </a:cubicBezTo>
                  <a:cubicBezTo>
                    <a:pt x="1" y="134"/>
                    <a:pt x="46" y="225"/>
                    <a:pt x="92" y="248"/>
                  </a:cubicBezTo>
                  <a:cubicBezTo>
                    <a:pt x="111" y="261"/>
                    <a:pt x="132" y="266"/>
                    <a:pt x="153" y="266"/>
                  </a:cubicBezTo>
                  <a:cubicBezTo>
                    <a:pt x="206" y="266"/>
                    <a:pt x="258" y="229"/>
                    <a:pt x="274" y="179"/>
                  </a:cubicBezTo>
                  <a:cubicBezTo>
                    <a:pt x="297" y="134"/>
                    <a:pt x="274" y="42"/>
                    <a:pt x="206" y="20"/>
                  </a:cubicBezTo>
                  <a:cubicBezTo>
                    <a:pt x="193" y="6"/>
                    <a:pt x="175" y="1"/>
                    <a:pt x="15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5862850" y="19919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28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69"/>
                    <a:pt x="91" y="215"/>
                  </a:cubicBezTo>
                  <a:cubicBezTo>
                    <a:pt x="103" y="221"/>
                    <a:pt x="116" y="223"/>
                    <a:pt x="129" y="223"/>
                  </a:cubicBezTo>
                  <a:cubicBezTo>
                    <a:pt x="168" y="223"/>
                    <a:pt x="211" y="198"/>
                    <a:pt x="228" y="146"/>
                  </a:cubicBezTo>
                  <a:cubicBezTo>
                    <a:pt x="251" y="101"/>
                    <a:pt x="228" y="32"/>
                    <a:pt x="183" y="9"/>
                  </a:cubicBezTo>
                  <a:cubicBezTo>
                    <a:pt x="164" y="3"/>
                    <a:pt x="146" y="1"/>
                    <a:pt x="12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6311925" y="1955575"/>
              <a:ext cx="6300" cy="5975"/>
            </a:xfrm>
            <a:custGeom>
              <a:avLst/>
              <a:gdLst/>
              <a:ahLst/>
              <a:cxnLst/>
              <a:rect l="l" t="t" r="r" b="b"/>
              <a:pathLst>
                <a:path w="252" h="239" extrusionOk="0">
                  <a:moveTo>
                    <a:pt x="112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1" y="116"/>
                    <a:pt x="23" y="184"/>
                    <a:pt x="69" y="230"/>
                  </a:cubicBezTo>
                  <a:cubicBezTo>
                    <a:pt x="86" y="236"/>
                    <a:pt x="103" y="238"/>
                    <a:pt x="120" y="238"/>
                  </a:cubicBezTo>
                  <a:cubicBezTo>
                    <a:pt x="169" y="238"/>
                    <a:pt x="212" y="213"/>
                    <a:pt x="229" y="161"/>
                  </a:cubicBezTo>
                  <a:cubicBezTo>
                    <a:pt x="252" y="116"/>
                    <a:pt x="229" y="47"/>
                    <a:pt x="183" y="25"/>
                  </a:cubicBezTo>
                  <a:cubicBezTo>
                    <a:pt x="159" y="8"/>
                    <a:pt x="135" y="1"/>
                    <a:pt x="11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6074550" y="2145400"/>
              <a:ext cx="8000" cy="7300"/>
            </a:xfrm>
            <a:custGeom>
              <a:avLst/>
              <a:gdLst/>
              <a:ahLst/>
              <a:cxnLst/>
              <a:rect l="l" t="t" r="r" b="b"/>
              <a:pathLst>
                <a:path w="320" h="292" extrusionOk="0">
                  <a:moveTo>
                    <a:pt x="174" y="1"/>
                  </a:moveTo>
                  <a:cubicBezTo>
                    <a:pt x="117" y="1"/>
                    <a:pt x="57" y="27"/>
                    <a:pt x="23" y="78"/>
                  </a:cubicBezTo>
                  <a:cubicBezTo>
                    <a:pt x="0" y="146"/>
                    <a:pt x="23" y="238"/>
                    <a:pt x="92" y="283"/>
                  </a:cubicBezTo>
                  <a:cubicBezTo>
                    <a:pt x="109" y="289"/>
                    <a:pt x="127" y="292"/>
                    <a:pt x="146" y="292"/>
                  </a:cubicBezTo>
                  <a:cubicBezTo>
                    <a:pt x="203" y="292"/>
                    <a:pt x="263" y="266"/>
                    <a:pt x="297" y="215"/>
                  </a:cubicBezTo>
                  <a:cubicBezTo>
                    <a:pt x="320" y="146"/>
                    <a:pt x="297" y="55"/>
                    <a:pt x="228" y="9"/>
                  </a:cubicBezTo>
                  <a:cubicBezTo>
                    <a:pt x="211" y="4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6133325" y="218935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42" y="0"/>
                  </a:moveTo>
                  <a:cubicBezTo>
                    <a:pt x="102" y="0"/>
                    <a:pt x="56" y="21"/>
                    <a:pt x="23" y="55"/>
                  </a:cubicBezTo>
                  <a:cubicBezTo>
                    <a:pt x="0" y="123"/>
                    <a:pt x="23" y="192"/>
                    <a:pt x="92" y="214"/>
                  </a:cubicBezTo>
                  <a:cubicBezTo>
                    <a:pt x="104" y="221"/>
                    <a:pt x="118" y="223"/>
                    <a:pt x="132" y="223"/>
                  </a:cubicBezTo>
                  <a:cubicBezTo>
                    <a:pt x="172" y="223"/>
                    <a:pt x="218" y="202"/>
                    <a:pt x="251" y="169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7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6122475" y="209837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0"/>
                  </a:moveTo>
                  <a:cubicBezTo>
                    <a:pt x="136" y="0"/>
                    <a:pt x="79" y="38"/>
                    <a:pt x="46" y="87"/>
                  </a:cubicBezTo>
                  <a:cubicBezTo>
                    <a:pt x="1" y="179"/>
                    <a:pt x="23" y="270"/>
                    <a:pt x="115" y="316"/>
                  </a:cubicBezTo>
                  <a:cubicBezTo>
                    <a:pt x="145" y="331"/>
                    <a:pt x="176" y="338"/>
                    <a:pt x="204" y="338"/>
                  </a:cubicBezTo>
                  <a:cubicBezTo>
                    <a:pt x="262" y="338"/>
                    <a:pt x="313" y="308"/>
                    <a:pt x="343" y="247"/>
                  </a:cubicBezTo>
                  <a:cubicBezTo>
                    <a:pt x="389" y="156"/>
                    <a:pt x="343" y="64"/>
                    <a:pt x="274" y="19"/>
                  </a:cubicBezTo>
                  <a:cubicBezTo>
                    <a:pt x="249" y="6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6488250" y="218650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42" y="0"/>
                  </a:moveTo>
                  <a:cubicBezTo>
                    <a:pt x="96" y="0"/>
                    <a:pt x="41" y="26"/>
                    <a:pt x="23" y="77"/>
                  </a:cubicBezTo>
                  <a:cubicBezTo>
                    <a:pt x="1" y="123"/>
                    <a:pt x="23" y="214"/>
                    <a:pt x="92" y="237"/>
                  </a:cubicBezTo>
                  <a:cubicBezTo>
                    <a:pt x="103" y="243"/>
                    <a:pt x="116" y="246"/>
                    <a:pt x="130" y="246"/>
                  </a:cubicBezTo>
                  <a:cubicBezTo>
                    <a:pt x="170" y="246"/>
                    <a:pt x="217" y="220"/>
                    <a:pt x="252" y="169"/>
                  </a:cubicBezTo>
                  <a:cubicBezTo>
                    <a:pt x="274" y="123"/>
                    <a:pt x="252" y="55"/>
                    <a:pt x="183" y="9"/>
                  </a:cubicBezTo>
                  <a:cubicBezTo>
                    <a:pt x="172" y="3"/>
                    <a:pt x="158" y="0"/>
                    <a:pt x="14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6179550" y="2178825"/>
              <a:ext cx="10275" cy="8925"/>
            </a:xfrm>
            <a:custGeom>
              <a:avLst/>
              <a:gdLst/>
              <a:ahLst/>
              <a:cxnLst/>
              <a:rect l="l" t="t" r="r" b="b"/>
              <a:pathLst>
                <a:path w="411" h="357" extrusionOk="0">
                  <a:moveTo>
                    <a:pt x="199" y="1"/>
                  </a:moveTo>
                  <a:cubicBezTo>
                    <a:pt x="135" y="1"/>
                    <a:pt x="79" y="38"/>
                    <a:pt x="46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9" y="351"/>
                    <a:pt x="165" y="357"/>
                    <a:pt x="191" y="357"/>
                  </a:cubicBezTo>
                  <a:cubicBezTo>
                    <a:pt x="262" y="357"/>
                    <a:pt x="332" y="314"/>
                    <a:pt x="365" y="247"/>
                  </a:cubicBezTo>
                  <a:cubicBezTo>
                    <a:pt x="411" y="156"/>
                    <a:pt x="365" y="65"/>
                    <a:pt x="274" y="19"/>
                  </a:cubicBezTo>
                  <a:cubicBezTo>
                    <a:pt x="248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5923325" y="2101675"/>
              <a:ext cx="8025" cy="5750"/>
            </a:xfrm>
            <a:custGeom>
              <a:avLst/>
              <a:gdLst/>
              <a:ahLst/>
              <a:cxnLst/>
              <a:rect l="l" t="t" r="r" b="b"/>
              <a:pathLst>
                <a:path w="321" h="230" extrusionOk="0">
                  <a:moveTo>
                    <a:pt x="117" y="1"/>
                  </a:moveTo>
                  <a:cubicBezTo>
                    <a:pt x="61" y="1"/>
                    <a:pt x="16" y="31"/>
                    <a:pt x="1" y="92"/>
                  </a:cubicBezTo>
                  <a:lnTo>
                    <a:pt x="274" y="229"/>
                  </a:lnTo>
                  <a:cubicBezTo>
                    <a:pt x="320" y="161"/>
                    <a:pt x="274" y="47"/>
                    <a:pt x="206" y="24"/>
                  </a:cubicBezTo>
                  <a:cubicBezTo>
                    <a:pt x="176" y="9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6234900" y="202387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8" y="230"/>
                    <a:pt x="127" y="238"/>
                    <a:pt x="146" y="238"/>
                  </a:cubicBezTo>
                  <a:cubicBezTo>
                    <a:pt x="180" y="238"/>
                    <a:pt x="214" y="213"/>
                    <a:pt x="228" y="168"/>
                  </a:cubicBezTo>
                  <a:cubicBezTo>
                    <a:pt x="274" y="100"/>
                    <a:pt x="251" y="32"/>
                    <a:pt x="183" y="9"/>
                  </a:cubicBezTo>
                  <a:cubicBezTo>
                    <a:pt x="171" y="3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6446600" y="2141750"/>
              <a:ext cx="8575" cy="7525"/>
            </a:xfrm>
            <a:custGeom>
              <a:avLst/>
              <a:gdLst/>
              <a:ahLst/>
              <a:cxnLst/>
              <a:rect l="l" t="t" r="r" b="b"/>
              <a:pathLst>
                <a:path w="343" h="301" extrusionOk="0">
                  <a:moveTo>
                    <a:pt x="176" y="0"/>
                  </a:moveTo>
                  <a:cubicBezTo>
                    <a:pt x="114" y="0"/>
                    <a:pt x="62" y="38"/>
                    <a:pt x="46" y="87"/>
                  </a:cubicBezTo>
                  <a:cubicBezTo>
                    <a:pt x="0" y="155"/>
                    <a:pt x="46" y="247"/>
                    <a:pt x="114" y="292"/>
                  </a:cubicBezTo>
                  <a:cubicBezTo>
                    <a:pt x="132" y="298"/>
                    <a:pt x="150" y="301"/>
                    <a:pt x="169" y="301"/>
                  </a:cubicBezTo>
                  <a:cubicBezTo>
                    <a:pt x="226" y="301"/>
                    <a:pt x="286" y="275"/>
                    <a:pt x="320" y="224"/>
                  </a:cubicBezTo>
                  <a:cubicBezTo>
                    <a:pt x="343" y="133"/>
                    <a:pt x="320" y="64"/>
                    <a:pt x="251" y="19"/>
                  </a:cubicBezTo>
                  <a:cubicBezTo>
                    <a:pt x="226" y="6"/>
                    <a:pt x="200" y="0"/>
                    <a:pt x="17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6334175" y="2114225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23" y="0"/>
                  </a:moveTo>
                  <a:cubicBezTo>
                    <a:pt x="82" y="0"/>
                    <a:pt x="38" y="25"/>
                    <a:pt x="24" y="70"/>
                  </a:cubicBezTo>
                  <a:cubicBezTo>
                    <a:pt x="1" y="138"/>
                    <a:pt x="24" y="207"/>
                    <a:pt x="92" y="229"/>
                  </a:cubicBezTo>
                  <a:cubicBezTo>
                    <a:pt x="104" y="235"/>
                    <a:pt x="118" y="238"/>
                    <a:pt x="133" y="238"/>
                  </a:cubicBezTo>
                  <a:cubicBezTo>
                    <a:pt x="173" y="238"/>
                    <a:pt x="218" y="217"/>
                    <a:pt x="252" y="184"/>
                  </a:cubicBezTo>
                  <a:cubicBezTo>
                    <a:pt x="275" y="115"/>
                    <a:pt x="252" y="47"/>
                    <a:pt x="183" y="24"/>
                  </a:cubicBezTo>
                  <a:cubicBezTo>
                    <a:pt x="167" y="8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6487100" y="2171275"/>
              <a:ext cx="7450" cy="6800"/>
            </a:xfrm>
            <a:custGeom>
              <a:avLst/>
              <a:gdLst/>
              <a:ahLst/>
              <a:cxnLst/>
              <a:rect l="l" t="t" r="r" b="b"/>
              <a:pathLst>
                <a:path w="298" h="272" extrusionOk="0">
                  <a:moveTo>
                    <a:pt x="129" y="1"/>
                  </a:moveTo>
                  <a:cubicBezTo>
                    <a:pt x="82" y="1"/>
                    <a:pt x="38" y="26"/>
                    <a:pt x="24" y="70"/>
                  </a:cubicBezTo>
                  <a:cubicBezTo>
                    <a:pt x="1" y="139"/>
                    <a:pt x="24" y="230"/>
                    <a:pt x="92" y="253"/>
                  </a:cubicBezTo>
                  <a:cubicBezTo>
                    <a:pt x="111" y="265"/>
                    <a:pt x="130" y="271"/>
                    <a:pt x="149" y="271"/>
                  </a:cubicBezTo>
                  <a:cubicBezTo>
                    <a:pt x="197" y="271"/>
                    <a:pt x="242" y="234"/>
                    <a:pt x="275" y="184"/>
                  </a:cubicBezTo>
                  <a:cubicBezTo>
                    <a:pt x="298" y="139"/>
                    <a:pt x="275" y="47"/>
                    <a:pt x="206" y="24"/>
                  </a:cubicBezTo>
                  <a:cubicBezTo>
                    <a:pt x="182" y="8"/>
                    <a:pt x="155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5616325" y="1456100"/>
              <a:ext cx="9150" cy="7850"/>
            </a:xfrm>
            <a:custGeom>
              <a:avLst/>
              <a:gdLst/>
              <a:ahLst/>
              <a:cxnLst/>
              <a:rect l="l" t="t" r="r" b="b"/>
              <a:pathLst>
                <a:path w="366" h="314" extrusionOk="0">
                  <a:moveTo>
                    <a:pt x="197" y="0"/>
                  </a:moveTo>
                  <a:cubicBezTo>
                    <a:pt x="134" y="0"/>
                    <a:pt x="64" y="30"/>
                    <a:pt x="46" y="100"/>
                  </a:cubicBezTo>
                  <a:cubicBezTo>
                    <a:pt x="1" y="168"/>
                    <a:pt x="23" y="260"/>
                    <a:pt x="115" y="305"/>
                  </a:cubicBezTo>
                  <a:cubicBezTo>
                    <a:pt x="132" y="311"/>
                    <a:pt x="152" y="314"/>
                    <a:pt x="172" y="314"/>
                  </a:cubicBezTo>
                  <a:cubicBezTo>
                    <a:pt x="234" y="314"/>
                    <a:pt x="303" y="288"/>
                    <a:pt x="320" y="237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7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6119625" y="1335100"/>
              <a:ext cx="6875" cy="5600"/>
            </a:xfrm>
            <a:custGeom>
              <a:avLst/>
              <a:gdLst/>
              <a:ahLst/>
              <a:cxnLst/>
              <a:rect l="l" t="t" r="r" b="b"/>
              <a:pathLst>
                <a:path w="275" h="224" extrusionOk="0">
                  <a:moveTo>
                    <a:pt x="129" y="1"/>
                  </a:moveTo>
                  <a:cubicBezTo>
                    <a:pt x="81" y="1"/>
                    <a:pt x="40" y="22"/>
                    <a:pt x="23" y="55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7" y="221"/>
                    <a:pt x="106" y="224"/>
                    <a:pt x="123" y="224"/>
                  </a:cubicBezTo>
                  <a:cubicBezTo>
                    <a:pt x="171" y="224"/>
                    <a:pt x="212" y="203"/>
                    <a:pt x="229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65" y="4"/>
                    <a:pt x="146" y="1"/>
                    <a:pt x="12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6379250" y="2269800"/>
              <a:ext cx="7450" cy="6550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6" y="1"/>
                  </a:moveTo>
                  <a:cubicBezTo>
                    <a:pt x="107" y="1"/>
                    <a:pt x="64" y="27"/>
                    <a:pt x="47" y="78"/>
                  </a:cubicBezTo>
                  <a:cubicBezTo>
                    <a:pt x="1" y="146"/>
                    <a:pt x="47" y="215"/>
                    <a:pt x="92" y="238"/>
                  </a:cubicBezTo>
                  <a:cubicBezTo>
                    <a:pt x="117" y="254"/>
                    <a:pt x="141" y="261"/>
                    <a:pt x="164" y="261"/>
                  </a:cubicBezTo>
                  <a:cubicBezTo>
                    <a:pt x="206" y="261"/>
                    <a:pt x="245" y="236"/>
                    <a:pt x="275" y="192"/>
                  </a:cubicBezTo>
                  <a:cubicBezTo>
                    <a:pt x="298" y="124"/>
                    <a:pt x="275" y="55"/>
                    <a:pt x="206" y="9"/>
                  </a:cubicBezTo>
                  <a:cubicBezTo>
                    <a:pt x="189" y="4"/>
                    <a:pt x="172" y="1"/>
                    <a:pt x="15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5894225" y="1387375"/>
              <a:ext cx="7450" cy="6775"/>
            </a:xfrm>
            <a:custGeom>
              <a:avLst/>
              <a:gdLst/>
              <a:ahLst/>
              <a:cxnLst/>
              <a:rect l="l" t="t" r="r" b="b"/>
              <a:pathLst>
                <a:path w="298" h="271" extrusionOk="0">
                  <a:moveTo>
                    <a:pt x="159" y="0"/>
                  </a:moveTo>
                  <a:cubicBezTo>
                    <a:pt x="115" y="0"/>
                    <a:pt x="63" y="38"/>
                    <a:pt x="46" y="87"/>
                  </a:cubicBezTo>
                  <a:cubicBezTo>
                    <a:pt x="0" y="133"/>
                    <a:pt x="23" y="224"/>
                    <a:pt x="92" y="247"/>
                  </a:cubicBezTo>
                  <a:cubicBezTo>
                    <a:pt x="116" y="263"/>
                    <a:pt x="143" y="271"/>
                    <a:pt x="169" y="271"/>
                  </a:cubicBezTo>
                  <a:cubicBezTo>
                    <a:pt x="216" y="271"/>
                    <a:pt x="260" y="245"/>
                    <a:pt x="274" y="201"/>
                  </a:cubicBezTo>
                  <a:cubicBezTo>
                    <a:pt x="297" y="133"/>
                    <a:pt x="274" y="41"/>
                    <a:pt x="206" y="19"/>
                  </a:cubicBezTo>
                  <a:cubicBezTo>
                    <a:pt x="193" y="6"/>
                    <a:pt x="177" y="0"/>
                    <a:pt x="15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6001500" y="1393650"/>
              <a:ext cx="11450" cy="10050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30" y="1"/>
                  </a:moveTo>
                  <a:cubicBezTo>
                    <a:pt x="150" y="1"/>
                    <a:pt x="80" y="43"/>
                    <a:pt x="46" y="110"/>
                  </a:cubicBezTo>
                  <a:cubicBezTo>
                    <a:pt x="1" y="201"/>
                    <a:pt x="46" y="338"/>
                    <a:pt x="138" y="384"/>
                  </a:cubicBezTo>
                  <a:cubicBezTo>
                    <a:pt x="162" y="396"/>
                    <a:pt x="190" y="402"/>
                    <a:pt x="218" y="402"/>
                  </a:cubicBezTo>
                  <a:cubicBezTo>
                    <a:pt x="296" y="402"/>
                    <a:pt x="378" y="359"/>
                    <a:pt x="411" y="293"/>
                  </a:cubicBezTo>
                  <a:cubicBezTo>
                    <a:pt x="457" y="178"/>
                    <a:pt x="411" y="64"/>
                    <a:pt x="320" y="19"/>
                  </a:cubicBezTo>
                  <a:cubicBezTo>
                    <a:pt x="290" y="6"/>
                    <a:pt x="259" y="1"/>
                    <a:pt x="230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6008350" y="1367625"/>
              <a:ext cx="6875" cy="5625"/>
            </a:xfrm>
            <a:custGeom>
              <a:avLst/>
              <a:gdLst/>
              <a:ahLst/>
              <a:cxnLst/>
              <a:rect l="l" t="t" r="r" b="b"/>
              <a:pathLst>
                <a:path w="275" h="225" extrusionOk="0">
                  <a:moveTo>
                    <a:pt x="143" y="1"/>
                  </a:moveTo>
                  <a:cubicBezTo>
                    <a:pt x="104" y="1"/>
                    <a:pt x="63" y="22"/>
                    <a:pt x="46" y="55"/>
                  </a:cubicBezTo>
                  <a:cubicBezTo>
                    <a:pt x="0" y="124"/>
                    <a:pt x="46" y="192"/>
                    <a:pt x="92" y="215"/>
                  </a:cubicBezTo>
                  <a:cubicBezTo>
                    <a:pt x="104" y="221"/>
                    <a:pt x="118" y="224"/>
                    <a:pt x="133" y="224"/>
                  </a:cubicBezTo>
                  <a:cubicBezTo>
                    <a:pt x="173" y="224"/>
                    <a:pt x="218" y="203"/>
                    <a:pt x="252" y="169"/>
                  </a:cubicBezTo>
                  <a:cubicBezTo>
                    <a:pt x="274" y="101"/>
                    <a:pt x="252" y="32"/>
                    <a:pt x="183" y="10"/>
                  </a:cubicBezTo>
                  <a:cubicBezTo>
                    <a:pt x="171" y="4"/>
                    <a:pt x="157" y="1"/>
                    <a:pt x="14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5362975" y="1316625"/>
              <a:ext cx="10850" cy="10050"/>
            </a:xfrm>
            <a:custGeom>
              <a:avLst/>
              <a:gdLst/>
              <a:ahLst/>
              <a:cxnLst/>
              <a:rect l="l" t="t" r="r" b="b"/>
              <a:pathLst>
                <a:path w="434" h="402" extrusionOk="0">
                  <a:moveTo>
                    <a:pt x="220" y="0"/>
                  </a:moveTo>
                  <a:cubicBezTo>
                    <a:pt x="149" y="0"/>
                    <a:pt x="79" y="43"/>
                    <a:pt x="46" y="110"/>
                  </a:cubicBezTo>
                  <a:cubicBezTo>
                    <a:pt x="0" y="224"/>
                    <a:pt x="23" y="338"/>
                    <a:pt x="137" y="383"/>
                  </a:cubicBezTo>
                  <a:cubicBezTo>
                    <a:pt x="161" y="396"/>
                    <a:pt x="188" y="401"/>
                    <a:pt x="214" y="401"/>
                  </a:cubicBezTo>
                  <a:cubicBezTo>
                    <a:pt x="285" y="401"/>
                    <a:pt x="355" y="359"/>
                    <a:pt x="388" y="292"/>
                  </a:cubicBezTo>
                  <a:cubicBezTo>
                    <a:pt x="434" y="201"/>
                    <a:pt x="411" y="64"/>
                    <a:pt x="297" y="18"/>
                  </a:cubicBezTo>
                  <a:cubicBezTo>
                    <a:pt x="272" y="6"/>
                    <a:pt x="246" y="0"/>
                    <a:pt x="22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5700775" y="1946600"/>
              <a:ext cx="10875" cy="9575"/>
            </a:xfrm>
            <a:custGeom>
              <a:avLst/>
              <a:gdLst/>
              <a:ahLst/>
              <a:cxnLst/>
              <a:rect l="l" t="t" r="r" b="b"/>
              <a:pathLst>
                <a:path w="435" h="383" extrusionOk="0">
                  <a:moveTo>
                    <a:pt x="221" y="0"/>
                  </a:moveTo>
                  <a:cubicBezTo>
                    <a:pt x="150" y="0"/>
                    <a:pt x="80" y="43"/>
                    <a:pt x="46" y="110"/>
                  </a:cubicBezTo>
                  <a:cubicBezTo>
                    <a:pt x="1" y="201"/>
                    <a:pt x="46" y="315"/>
                    <a:pt x="138" y="361"/>
                  </a:cubicBezTo>
                  <a:cubicBezTo>
                    <a:pt x="167" y="375"/>
                    <a:pt x="198" y="383"/>
                    <a:pt x="228" y="383"/>
                  </a:cubicBezTo>
                  <a:cubicBezTo>
                    <a:pt x="294" y="383"/>
                    <a:pt x="357" y="347"/>
                    <a:pt x="389" y="269"/>
                  </a:cubicBezTo>
                  <a:cubicBezTo>
                    <a:pt x="434" y="178"/>
                    <a:pt x="389" y="64"/>
                    <a:pt x="297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5855425" y="1750525"/>
              <a:ext cx="6300" cy="5850"/>
            </a:xfrm>
            <a:custGeom>
              <a:avLst/>
              <a:gdLst/>
              <a:ahLst/>
              <a:cxnLst/>
              <a:rect l="l" t="t" r="r" b="b"/>
              <a:pathLst>
                <a:path w="252" h="234" extrusionOk="0">
                  <a:moveTo>
                    <a:pt x="132" y="1"/>
                  </a:moveTo>
                  <a:cubicBezTo>
                    <a:pt x="83" y="1"/>
                    <a:pt x="40" y="27"/>
                    <a:pt x="23" y="78"/>
                  </a:cubicBezTo>
                  <a:cubicBezTo>
                    <a:pt x="0" y="124"/>
                    <a:pt x="23" y="192"/>
                    <a:pt x="69" y="215"/>
                  </a:cubicBezTo>
                  <a:cubicBezTo>
                    <a:pt x="89" y="228"/>
                    <a:pt x="109" y="234"/>
                    <a:pt x="128" y="234"/>
                  </a:cubicBezTo>
                  <a:cubicBezTo>
                    <a:pt x="173" y="234"/>
                    <a:pt x="212" y="201"/>
                    <a:pt x="229" y="169"/>
                  </a:cubicBezTo>
                  <a:cubicBezTo>
                    <a:pt x="251" y="101"/>
                    <a:pt x="229" y="32"/>
                    <a:pt x="183" y="9"/>
                  </a:cubicBezTo>
                  <a:cubicBezTo>
                    <a:pt x="166" y="4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6088250" y="2038450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94" y="1"/>
                  </a:moveTo>
                  <a:cubicBezTo>
                    <a:pt x="124" y="1"/>
                    <a:pt x="56" y="38"/>
                    <a:pt x="23" y="88"/>
                  </a:cubicBezTo>
                  <a:cubicBezTo>
                    <a:pt x="0" y="179"/>
                    <a:pt x="23" y="293"/>
                    <a:pt x="114" y="339"/>
                  </a:cubicBezTo>
                  <a:cubicBezTo>
                    <a:pt x="136" y="344"/>
                    <a:pt x="157" y="347"/>
                    <a:pt x="178" y="347"/>
                  </a:cubicBezTo>
                  <a:cubicBezTo>
                    <a:pt x="246" y="347"/>
                    <a:pt x="308" y="317"/>
                    <a:pt x="342" y="247"/>
                  </a:cubicBezTo>
                  <a:cubicBezTo>
                    <a:pt x="388" y="156"/>
                    <a:pt x="342" y="65"/>
                    <a:pt x="274" y="19"/>
                  </a:cubicBezTo>
                  <a:cubicBezTo>
                    <a:pt x="248" y="6"/>
                    <a:pt x="221" y="1"/>
                    <a:pt x="19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6130475" y="2013600"/>
              <a:ext cx="6300" cy="5600"/>
            </a:xfrm>
            <a:custGeom>
              <a:avLst/>
              <a:gdLst/>
              <a:ahLst/>
              <a:cxnLst/>
              <a:rect l="l" t="t" r="r" b="b"/>
              <a:pathLst>
                <a:path w="252" h="224" extrusionOk="0">
                  <a:moveTo>
                    <a:pt x="136" y="0"/>
                  </a:moveTo>
                  <a:cubicBezTo>
                    <a:pt x="93" y="0"/>
                    <a:pt x="63" y="26"/>
                    <a:pt x="46" y="77"/>
                  </a:cubicBezTo>
                  <a:cubicBezTo>
                    <a:pt x="0" y="123"/>
                    <a:pt x="23" y="191"/>
                    <a:pt x="91" y="214"/>
                  </a:cubicBezTo>
                  <a:cubicBezTo>
                    <a:pt x="104" y="220"/>
                    <a:pt x="118" y="223"/>
                    <a:pt x="132" y="223"/>
                  </a:cubicBezTo>
                  <a:cubicBezTo>
                    <a:pt x="170" y="223"/>
                    <a:pt x="212" y="202"/>
                    <a:pt x="228" y="169"/>
                  </a:cubicBezTo>
                  <a:cubicBezTo>
                    <a:pt x="251" y="100"/>
                    <a:pt x="228" y="55"/>
                    <a:pt x="183" y="9"/>
                  </a:cubicBezTo>
                  <a:cubicBezTo>
                    <a:pt x="166" y="3"/>
                    <a:pt x="150" y="0"/>
                    <a:pt x="136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6356425" y="1213000"/>
              <a:ext cx="8025" cy="6975"/>
            </a:xfrm>
            <a:custGeom>
              <a:avLst/>
              <a:gdLst/>
              <a:ahLst/>
              <a:cxnLst/>
              <a:rect l="l" t="t" r="r" b="b"/>
              <a:pathLst>
                <a:path w="321" h="279" extrusionOk="0">
                  <a:moveTo>
                    <a:pt x="175" y="0"/>
                  </a:moveTo>
                  <a:cubicBezTo>
                    <a:pt x="119" y="0"/>
                    <a:pt x="64" y="26"/>
                    <a:pt x="47" y="77"/>
                  </a:cubicBezTo>
                  <a:cubicBezTo>
                    <a:pt x="1" y="146"/>
                    <a:pt x="47" y="237"/>
                    <a:pt x="115" y="260"/>
                  </a:cubicBezTo>
                  <a:cubicBezTo>
                    <a:pt x="134" y="273"/>
                    <a:pt x="153" y="278"/>
                    <a:pt x="172" y="278"/>
                  </a:cubicBezTo>
                  <a:cubicBezTo>
                    <a:pt x="220" y="278"/>
                    <a:pt x="265" y="241"/>
                    <a:pt x="298" y="192"/>
                  </a:cubicBezTo>
                  <a:cubicBezTo>
                    <a:pt x="320" y="123"/>
                    <a:pt x="298" y="55"/>
                    <a:pt x="229" y="9"/>
                  </a:cubicBezTo>
                  <a:cubicBezTo>
                    <a:pt x="212" y="3"/>
                    <a:pt x="194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6440325" y="11401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12" y="0"/>
                  </a:moveTo>
                  <a:cubicBezTo>
                    <a:pt x="72" y="0"/>
                    <a:pt x="38" y="26"/>
                    <a:pt x="23" y="70"/>
                  </a:cubicBezTo>
                  <a:cubicBezTo>
                    <a:pt x="0" y="138"/>
                    <a:pt x="23" y="207"/>
                    <a:pt x="92" y="230"/>
                  </a:cubicBezTo>
                  <a:cubicBezTo>
                    <a:pt x="103" y="235"/>
                    <a:pt x="116" y="238"/>
                    <a:pt x="129" y="238"/>
                  </a:cubicBezTo>
                  <a:cubicBezTo>
                    <a:pt x="169" y="238"/>
                    <a:pt x="211" y="213"/>
                    <a:pt x="229" y="161"/>
                  </a:cubicBezTo>
                  <a:cubicBezTo>
                    <a:pt x="274" y="116"/>
                    <a:pt x="251" y="47"/>
                    <a:pt x="183" y="24"/>
                  </a:cubicBezTo>
                  <a:cubicBezTo>
                    <a:pt x="159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5971250" y="1554575"/>
              <a:ext cx="9725" cy="8675"/>
            </a:xfrm>
            <a:custGeom>
              <a:avLst/>
              <a:gdLst/>
              <a:ahLst/>
              <a:cxnLst/>
              <a:rect l="l" t="t" r="r" b="b"/>
              <a:pathLst>
                <a:path w="389" h="347" extrusionOk="0">
                  <a:moveTo>
                    <a:pt x="189" y="0"/>
                  </a:moveTo>
                  <a:cubicBezTo>
                    <a:pt x="127" y="0"/>
                    <a:pt x="57" y="43"/>
                    <a:pt x="24" y="110"/>
                  </a:cubicBezTo>
                  <a:cubicBezTo>
                    <a:pt x="1" y="178"/>
                    <a:pt x="24" y="292"/>
                    <a:pt x="115" y="338"/>
                  </a:cubicBezTo>
                  <a:cubicBezTo>
                    <a:pt x="137" y="343"/>
                    <a:pt x="158" y="346"/>
                    <a:pt x="179" y="346"/>
                  </a:cubicBezTo>
                  <a:cubicBezTo>
                    <a:pt x="247" y="346"/>
                    <a:pt x="308" y="316"/>
                    <a:pt x="343" y="247"/>
                  </a:cubicBezTo>
                  <a:cubicBezTo>
                    <a:pt x="389" y="178"/>
                    <a:pt x="343" y="64"/>
                    <a:pt x="252" y="18"/>
                  </a:cubicBezTo>
                  <a:cubicBezTo>
                    <a:pt x="234" y="6"/>
                    <a:pt x="212" y="0"/>
                    <a:pt x="189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5831450" y="1597350"/>
              <a:ext cx="6875" cy="6225"/>
            </a:xfrm>
            <a:custGeom>
              <a:avLst/>
              <a:gdLst/>
              <a:ahLst/>
              <a:cxnLst/>
              <a:rect l="l" t="t" r="r" b="b"/>
              <a:pathLst>
                <a:path w="275" h="249" extrusionOk="0">
                  <a:moveTo>
                    <a:pt x="138" y="0"/>
                  </a:moveTo>
                  <a:cubicBezTo>
                    <a:pt x="99" y="0"/>
                    <a:pt x="56" y="33"/>
                    <a:pt x="23" y="65"/>
                  </a:cubicBezTo>
                  <a:cubicBezTo>
                    <a:pt x="1" y="133"/>
                    <a:pt x="23" y="202"/>
                    <a:pt x="92" y="225"/>
                  </a:cubicBezTo>
                  <a:cubicBezTo>
                    <a:pt x="108" y="241"/>
                    <a:pt x="130" y="248"/>
                    <a:pt x="153" y="248"/>
                  </a:cubicBezTo>
                  <a:cubicBezTo>
                    <a:pt x="194" y="248"/>
                    <a:pt x="237" y="223"/>
                    <a:pt x="252" y="179"/>
                  </a:cubicBezTo>
                  <a:cubicBezTo>
                    <a:pt x="275" y="111"/>
                    <a:pt x="252" y="42"/>
                    <a:pt x="183" y="19"/>
                  </a:cubicBezTo>
                  <a:cubicBezTo>
                    <a:pt x="170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6038600" y="1537125"/>
              <a:ext cx="7425" cy="6725"/>
            </a:xfrm>
            <a:custGeom>
              <a:avLst/>
              <a:gdLst/>
              <a:ahLst/>
              <a:cxnLst/>
              <a:rect l="l" t="t" r="r" b="b"/>
              <a:pathLst>
                <a:path w="297" h="269" extrusionOk="0">
                  <a:moveTo>
                    <a:pt x="155" y="0"/>
                  </a:moveTo>
                  <a:cubicBezTo>
                    <a:pt x="104" y="0"/>
                    <a:pt x="57" y="26"/>
                    <a:pt x="23" y="77"/>
                  </a:cubicBezTo>
                  <a:cubicBezTo>
                    <a:pt x="0" y="146"/>
                    <a:pt x="23" y="214"/>
                    <a:pt x="92" y="260"/>
                  </a:cubicBezTo>
                  <a:cubicBezTo>
                    <a:pt x="109" y="266"/>
                    <a:pt x="126" y="268"/>
                    <a:pt x="142" y="268"/>
                  </a:cubicBezTo>
                  <a:cubicBezTo>
                    <a:pt x="191" y="268"/>
                    <a:pt x="234" y="243"/>
                    <a:pt x="251" y="191"/>
                  </a:cubicBezTo>
                  <a:cubicBezTo>
                    <a:pt x="297" y="123"/>
                    <a:pt x="274" y="54"/>
                    <a:pt x="206" y="9"/>
                  </a:cubicBezTo>
                  <a:cubicBezTo>
                    <a:pt x="189" y="3"/>
                    <a:pt x="171" y="0"/>
                    <a:pt x="15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5843425" y="1571125"/>
              <a:ext cx="10875" cy="9475"/>
            </a:xfrm>
            <a:custGeom>
              <a:avLst/>
              <a:gdLst/>
              <a:ahLst/>
              <a:cxnLst/>
              <a:rect l="l" t="t" r="r" b="b"/>
              <a:pathLst>
                <a:path w="435" h="379" extrusionOk="0">
                  <a:moveTo>
                    <a:pt x="221" y="0"/>
                  </a:moveTo>
                  <a:cubicBezTo>
                    <a:pt x="150" y="0"/>
                    <a:pt x="80" y="43"/>
                    <a:pt x="47" y="110"/>
                  </a:cubicBezTo>
                  <a:cubicBezTo>
                    <a:pt x="1" y="201"/>
                    <a:pt x="47" y="315"/>
                    <a:pt x="138" y="361"/>
                  </a:cubicBezTo>
                  <a:cubicBezTo>
                    <a:pt x="162" y="373"/>
                    <a:pt x="189" y="379"/>
                    <a:pt x="214" y="379"/>
                  </a:cubicBezTo>
                  <a:cubicBezTo>
                    <a:pt x="285" y="379"/>
                    <a:pt x="356" y="336"/>
                    <a:pt x="389" y="269"/>
                  </a:cubicBezTo>
                  <a:cubicBezTo>
                    <a:pt x="435" y="178"/>
                    <a:pt x="389" y="64"/>
                    <a:pt x="298" y="18"/>
                  </a:cubicBezTo>
                  <a:cubicBezTo>
                    <a:pt x="273" y="6"/>
                    <a:pt x="247" y="0"/>
                    <a:pt x="221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5876525" y="1557650"/>
              <a:ext cx="8025" cy="6750"/>
            </a:xfrm>
            <a:custGeom>
              <a:avLst/>
              <a:gdLst/>
              <a:ahLst/>
              <a:cxnLst/>
              <a:rect l="l" t="t" r="r" b="b"/>
              <a:pathLst>
                <a:path w="321" h="270" extrusionOk="0">
                  <a:moveTo>
                    <a:pt x="175" y="1"/>
                  </a:moveTo>
                  <a:cubicBezTo>
                    <a:pt x="119" y="1"/>
                    <a:pt x="64" y="27"/>
                    <a:pt x="47" y="78"/>
                  </a:cubicBezTo>
                  <a:cubicBezTo>
                    <a:pt x="1" y="146"/>
                    <a:pt x="24" y="215"/>
                    <a:pt x="92" y="261"/>
                  </a:cubicBezTo>
                  <a:cubicBezTo>
                    <a:pt x="109" y="266"/>
                    <a:pt x="128" y="269"/>
                    <a:pt x="146" y="269"/>
                  </a:cubicBezTo>
                  <a:cubicBezTo>
                    <a:pt x="202" y="269"/>
                    <a:pt x="258" y="243"/>
                    <a:pt x="275" y="192"/>
                  </a:cubicBezTo>
                  <a:cubicBezTo>
                    <a:pt x="320" y="124"/>
                    <a:pt x="298" y="32"/>
                    <a:pt x="229" y="9"/>
                  </a:cubicBezTo>
                  <a:cubicBezTo>
                    <a:pt x="212" y="4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5967825" y="1547400"/>
              <a:ext cx="9175" cy="7650"/>
            </a:xfrm>
            <a:custGeom>
              <a:avLst/>
              <a:gdLst/>
              <a:ahLst/>
              <a:cxnLst/>
              <a:rect l="l" t="t" r="r" b="b"/>
              <a:pathLst>
                <a:path w="367" h="306" extrusionOk="0">
                  <a:moveTo>
                    <a:pt x="197" y="0"/>
                  </a:moveTo>
                  <a:cubicBezTo>
                    <a:pt x="141" y="0"/>
                    <a:pt x="81" y="26"/>
                    <a:pt x="47" y="77"/>
                  </a:cubicBezTo>
                  <a:cubicBezTo>
                    <a:pt x="1" y="168"/>
                    <a:pt x="47" y="260"/>
                    <a:pt x="115" y="283"/>
                  </a:cubicBezTo>
                  <a:cubicBezTo>
                    <a:pt x="145" y="298"/>
                    <a:pt x="176" y="305"/>
                    <a:pt x="204" y="305"/>
                  </a:cubicBezTo>
                  <a:cubicBezTo>
                    <a:pt x="260" y="305"/>
                    <a:pt x="305" y="275"/>
                    <a:pt x="320" y="214"/>
                  </a:cubicBezTo>
                  <a:cubicBezTo>
                    <a:pt x="366" y="146"/>
                    <a:pt x="320" y="54"/>
                    <a:pt x="252" y="9"/>
                  </a:cubicBezTo>
                  <a:cubicBezTo>
                    <a:pt x="235" y="3"/>
                    <a:pt x="216" y="0"/>
                    <a:pt x="1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6727925" y="1650100"/>
              <a:ext cx="8575" cy="7100"/>
            </a:xfrm>
            <a:custGeom>
              <a:avLst/>
              <a:gdLst/>
              <a:ahLst/>
              <a:cxnLst/>
              <a:rect l="l" t="t" r="r" b="b"/>
              <a:pathLst>
                <a:path w="343" h="284" extrusionOk="0">
                  <a:moveTo>
                    <a:pt x="174" y="1"/>
                  </a:moveTo>
                  <a:cubicBezTo>
                    <a:pt x="119" y="1"/>
                    <a:pt x="63" y="26"/>
                    <a:pt x="46" y="78"/>
                  </a:cubicBezTo>
                  <a:cubicBezTo>
                    <a:pt x="0" y="146"/>
                    <a:pt x="46" y="237"/>
                    <a:pt x="114" y="260"/>
                  </a:cubicBezTo>
                  <a:cubicBezTo>
                    <a:pt x="137" y="275"/>
                    <a:pt x="163" y="283"/>
                    <a:pt x="187" y="283"/>
                  </a:cubicBezTo>
                  <a:cubicBezTo>
                    <a:pt x="236" y="283"/>
                    <a:pt x="282" y="253"/>
                    <a:pt x="297" y="192"/>
                  </a:cubicBezTo>
                  <a:cubicBezTo>
                    <a:pt x="343" y="123"/>
                    <a:pt x="297" y="55"/>
                    <a:pt x="228" y="9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6325050" y="2057525"/>
              <a:ext cx="11450" cy="1040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213" y="0"/>
                  </a:moveTo>
                  <a:cubicBezTo>
                    <a:pt x="140" y="0"/>
                    <a:pt x="77" y="46"/>
                    <a:pt x="46" y="124"/>
                  </a:cubicBezTo>
                  <a:cubicBezTo>
                    <a:pt x="1" y="215"/>
                    <a:pt x="23" y="352"/>
                    <a:pt x="137" y="397"/>
                  </a:cubicBezTo>
                  <a:cubicBezTo>
                    <a:pt x="162" y="410"/>
                    <a:pt x="190" y="415"/>
                    <a:pt x="218" y="415"/>
                  </a:cubicBezTo>
                  <a:cubicBezTo>
                    <a:pt x="296" y="415"/>
                    <a:pt x="378" y="373"/>
                    <a:pt x="411" y="306"/>
                  </a:cubicBezTo>
                  <a:cubicBezTo>
                    <a:pt x="457" y="192"/>
                    <a:pt x="411" y="78"/>
                    <a:pt x="320" y="32"/>
                  </a:cubicBezTo>
                  <a:cubicBezTo>
                    <a:pt x="284" y="1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6331900" y="2044725"/>
              <a:ext cx="9725" cy="8475"/>
            </a:xfrm>
            <a:custGeom>
              <a:avLst/>
              <a:gdLst/>
              <a:ahLst/>
              <a:cxnLst/>
              <a:rect l="l" t="t" r="r" b="b"/>
              <a:pathLst>
                <a:path w="389" h="339" extrusionOk="0">
                  <a:moveTo>
                    <a:pt x="199" y="1"/>
                  </a:moveTo>
                  <a:cubicBezTo>
                    <a:pt x="136" y="1"/>
                    <a:pt x="79" y="38"/>
                    <a:pt x="46" y="88"/>
                  </a:cubicBezTo>
                  <a:cubicBezTo>
                    <a:pt x="0" y="179"/>
                    <a:pt x="46" y="293"/>
                    <a:pt x="115" y="316"/>
                  </a:cubicBezTo>
                  <a:cubicBezTo>
                    <a:pt x="145" y="331"/>
                    <a:pt x="178" y="339"/>
                    <a:pt x="209" y="339"/>
                  </a:cubicBezTo>
                  <a:cubicBezTo>
                    <a:pt x="272" y="339"/>
                    <a:pt x="328" y="308"/>
                    <a:pt x="343" y="247"/>
                  </a:cubicBezTo>
                  <a:cubicBezTo>
                    <a:pt x="388" y="156"/>
                    <a:pt x="366" y="65"/>
                    <a:pt x="274" y="19"/>
                  </a:cubicBezTo>
                  <a:cubicBezTo>
                    <a:pt x="249" y="6"/>
                    <a:pt x="223" y="1"/>
                    <a:pt x="199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6327900" y="2032050"/>
              <a:ext cx="8600" cy="7100"/>
            </a:xfrm>
            <a:custGeom>
              <a:avLst/>
              <a:gdLst/>
              <a:ahLst/>
              <a:cxnLst/>
              <a:rect l="l" t="t" r="r" b="b"/>
              <a:pathLst>
                <a:path w="344" h="284" extrusionOk="0">
                  <a:moveTo>
                    <a:pt x="152" y="0"/>
                  </a:moveTo>
                  <a:cubicBezTo>
                    <a:pt x="104" y="0"/>
                    <a:pt x="61" y="26"/>
                    <a:pt x="46" y="70"/>
                  </a:cubicBezTo>
                  <a:cubicBezTo>
                    <a:pt x="1" y="161"/>
                    <a:pt x="46" y="230"/>
                    <a:pt x="115" y="275"/>
                  </a:cubicBezTo>
                  <a:cubicBezTo>
                    <a:pt x="132" y="281"/>
                    <a:pt x="150" y="284"/>
                    <a:pt x="169" y="284"/>
                  </a:cubicBezTo>
                  <a:cubicBezTo>
                    <a:pt x="225" y="284"/>
                    <a:pt x="280" y="258"/>
                    <a:pt x="297" y="207"/>
                  </a:cubicBezTo>
                  <a:cubicBezTo>
                    <a:pt x="343" y="138"/>
                    <a:pt x="297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6327900" y="201702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75" y="0"/>
                  </a:moveTo>
                  <a:cubicBezTo>
                    <a:pt x="119" y="0"/>
                    <a:pt x="63" y="26"/>
                    <a:pt x="46" y="77"/>
                  </a:cubicBezTo>
                  <a:cubicBezTo>
                    <a:pt x="1" y="146"/>
                    <a:pt x="23" y="237"/>
                    <a:pt x="92" y="260"/>
                  </a:cubicBezTo>
                  <a:cubicBezTo>
                    <a:pt x="124" y="276"/>
                    <a:pt x="154" y="284"/>
                    <a:pt x="180" y="284"/>
                  </a:cubicBezTo>
                  <a:cubicBezTo>
                    <a:pt x="229" y="284"/>
                    <a:pt x="268" y="258"/>
                    <a:pt x="297" y="214"/>
                  </a:cubicBezTo>
                  <a:cubicBezTo>
                    <a:pt x="320" y="123"/>
                    <a:pt x="297" y="54"/>
                    <a:pt x="229" y="9"/>
                  </a:cubicBezTo>
                  <a:cubicBezTo>
                    <a:pt x="212" y="3"/>
                    <a:pt x="193" y="0"/>
                    <a:pt x="175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6072825" y="2014725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33" y="1"/>
                  </a:moveTo>
                  <a:cubicBezTo>
                    <a:pt x="90" y="1"/>
                    <a:pt x="57" y="22"/>
                    <a:pt x="24" y="55"/>
                  </a:cubicBezTo>
                  <a:cubicBezTo>
                    <a:pt x="1" y="101"/>
                    <a:pt x="24" y="169"/>
                    <a:pt x="92" y="192"/>
                  </a:cubicBezTo>
                  <a:cubicBezTo>
                    <a:pt x="104" y="198"/>
                    <a:pt x="118" y="201"/>
                    <a:pt x="132" y="201"/>
                  </a:cubicBezTo>
                  <a:cubicBezTo>
                    <a:pt x="171" y="201"/>
                    <a:pt x="212" y="180"/>
                    <a:pt x="229" y="146"/>
                  </a:cubicBezTo>
                  <a:cubicBezTo>
                    <a:pt x="252" y="101"/>
                    <a:pt x="229" y="32"/>
                    <a:pt x="183" y="10"/>
                  </a:cubicBezTo>
                  <a:cubicBezTo>
                    <a:pt x="165" y="3"/>
                    <a:pt x="148" y="1"/>
                    <a:pt x="13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6262275" y="1454600"/>
              <a:ext cx="9150" cy="7900"/>
            </a:xfrm>
            <a:custGeom>
              <a:avLst/>
              <a:gdLst/>
              <a:ahLst/>
              <a:cxnLst/>
              <a:rect l="l" t="t" r="r" b="b"/>
              <a:pathLst>
                <a:path w="366" h="316" extrusionOk="0">
                  <a:moveTo>
                    <a:pt x="163" y="0"/>
                  </a:moveTo>
                  <a:cubicBezTo>
                    <a:pt x="107" y="0"/>
                    <a:pt x="62" y="31"/>
                    <a:pt x="46" y="91"/>
                  </a:cubicBezTo>
                  <a:cubicBezTo>
                    <a:pt x="1" y="160"/>
                    <a:pt x="24" y="251"/>
                    <a:pt x="115" y="297"/>
                  </a:cubicBezTo>
                  <a:cubicBezTo>
                    <a:pt x="134" y="310"/>
                    <a:pt x="155" y="315"/>
                    <a:pt x="176" y="315"/>
                  </a:cubicBezTo>
                  <a:cubicBezTo>
                    <a:pt x="231" y="315"/>
                    <a:pt x="287" y="278"/>
                    <a:pt x="320" y="228"/>
                  </a:cubicBezTo>
                  <a:cubicBezTo>
                    <a:pt x="366" y="137"/>
                    <a:pt x="320" y="46"/>
                    <a:pt x="252" y="23"/>
                  </a:cubicBezTo>
                  <a:cubicBezTo>
                    <a:pt x="221" y="8"/>
                    <a:pt x="191" y="0"/>
                    <a:pt x="163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6254300" y="146235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138" y="1"/>
                  </a:moveTo>
                  <a:cubicBezTo>
                    <a:pt x="93" y="1"/>
                    <a:pt x="40" y="22"/>
                    <a:pt x="23" y="55"/>
                  </a:cubicBezTo>
                  <a:cubicBezTo>
                    <a:pt x="0" y="124"/>
                    <a:pt x="23" y="192"/>
                    <a:pt x="92" y="215"/>
                  </a:cubicBezTo>
                  <a:cubicBezTo>
                    <a:pt x="108" y="231"/>
                    <a:pt x="127" y="239"/>
                    <a:pt x="147" y="239"/>
                  </a:cubicBezTo>
                  <a:cubicBezTo>
                    <a:pt x="183" y="239"/>
                    <a:pt x="222" y="214"/>
                    <a:pt x="251" y="169"/>
                  </a:cubicBezTo>
                  <a:cubicBezTo>
                    <a:pt x="274" y="101"/>
                    <a:pt x="251" y="32"/>
                    <a:pt x="183" y="10"/>
                  </a:cubicBezTo>
                  <a:cubicBezTo>
                    <a:pt x="171" y="4"/>
                    <a:pt x="155" y="1"/>
                    <a:pt x="13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6276550" y="1513125"/>
              <a:ext cx="11425" cy="10425"/>
            </a:xfrm>
            <a:custGeom>
              <a:avLst/>
              <a:gdLst/>
              <a:ahLst/>
              <a:cxnLst/>
              <a:rect l="l" t="t" r="r" b="b"/>
              <a:pathLst>
                <a:path w="457" h="417" extrusionOk="0">
                  <a:moveTo>
                    <a:pt x="223" y="1"/>
                  </a:moveTo>
                  <a:cubicBezTo>
                    <a:pt x="150" y="1"/>
                    <a:pt x="77" y="47"/>
                    <a:pt x="46" y="124"/>
                  </a:cubicBezTo>
                  <a:cubicBezTo>
                    <a:pt x="0" y="216"/>
                    <a:pt x="46" y="352"/>
                    <a:pt x="137" y="398"/>
                  </a:cubicBezTo>
                  <a:cubicBezTo>
                    <a:pt x="168" y="410"/>
                    <a:pt x="199" y="416"/>
                    <a:pt x="228" y="416"/>
                  </a:cubicBezTo>
                  <a:cubicBezTo>
                    <a:pt x="308" y="416"/>
                    <a:pt x="378" y="374"/>
                    <a:pt x="411" y="307"/>
                  </a:cubicBezTo>
                  <a:cubicBezTo>
                    <a:pt x="457" y="193"/>
                    <a:pt x="411" y="79"/>
                    <a:pt x="320" y="33"/>
                  </a:cubicBezTo>
                  <a:cubicBezTo>
                    <a:pt x="291" y="11"/>
                    <a:pt x="257" y="1"/>
                    <a:pt x="223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6273700" y="1481950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06" y="1"/>
                  </a:moveTo>
                  <a:cubicBezTo>
                    <a:pt x="72" y="1"/>
                    <a:pt x="38" y="26"/>
                    <a:pt x="23" y="70"/>
                  </a:cubicBezTo>
                  <a:cubicBezTo>
                    <a:pt x="0" y="116"/>
                    <a:pt x="23" y="184"/>
                    <a:pt x="69" y="207"/>
                  </a:cubicBezTo>
                  <a:cubicBezTo>
                    <a:pt x="81" y="213"/>
                    <a:pt x="95" y="216"/>
                    <a:pt x="109" y="216"/>
                  </a:cubicBezTo>
                  <a:cubicBezTo>
                    <a:pt x="148" y="216"/>
                    <a:pt x="189" y="195"/>
                    <a:pt x="206" y="161"/>
                  </a:cubicBezTo>
                  <a:cubicBezTo>
                    <a:pt x="251" y="116"/>
                    <a:pt x="229" y="47"/>
                    <a:pt x="160" y="25"/>
                  </a:cubicBezTo>
                  <a:cubicBezTo>
                    <a:pt x="144" y="8"/>
                    <a:pt x="125" y="1"/>
                    <a:pt x="106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5680800" y="1186375"/>
              <a:ext cx="8025" cy="7100"/>
            </a:xfrm>
            <a:custGeom>
              <a:avLst/>
              <a:gdLst/>
              <a:ahLst/>
              <a:cxnLst/>
              <a:rect l="l" t="t" r="r" b="b"/>
              <a:pathLst>
                <a:path w="321" h="284" extrusionOk="0">
                  <a:moveTo>
                    <a:pt x="152" y="0"/>
                  </a:moveTo>
                  <a:cubicBezTo>
                    <a:pt x="104" y="0"/>
                    <a:pt x="61" y="25"/>
                    <a:pt x="46" y="70"/>
                  </a:cubicBezTo>
                  <a:cubicBezTo>
                    <a:pt x="1" y="138"/>
                    <a:pt x="24" y="229"/>
                    <a:pt x="92" y="275"/>
                  </a:cubicBezTo>
                  <a:cubicBezTo>
                    <a:pt x="109" y="281"/>
                    <a:pt x="128" y="284"/>
                    <a:pt x="146" y="284"/>
                  </a:cubicBezTo>
                  <a:cubicBezTo>
                    <a:pt x="202" y="284"/>
                    <a:pt x="258" y="258"/>
                    <a:pt x="275" y="207"/>
                  </a:cubicBezTo>
                  <a:cubicBezTo>
                    <a:pt x="320" y="138"/>
                    <a:pt x="298" y="47"/>
                    <a:pt x="229" y="24"/>
                  </a:cubicBez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5685950" y="1147950"/>
              <a:ext cx="6875" cy="6150"/>
            </a:xfrm>
            <a:custGeom>
              <a:avLst/>
              <a:gdLst/>
              <a:ahLst/>
              <a:cxnLst/>
              <a:rect l="l" t="t" r="r" b="b"/>
              <a:pathLst>
                <a:path w="275" h="246" extrusionOk="0">
                  <a:moveTo>
                    <a:pt x="132" y="0"/>
                  </a:moveTo>
                  <a:cubicBezTo>
                    <a:pt x="83" y="0"/>
                    <a:pt x="40" y="26"/>
                    <a:pt x="23" y="77"/>
                  </a:cubicBezTo>
                  <a:cubicBezTo>
                    <a:pt x="0" y="123"/>
                    <a:pt x="23" y="192"/>
                    <a:pt x="69" y="237"/>
                  </a:cubicBezTo>
                  <a:cubicBezTo>
                    <a:pt x="86" y="243"/>
                    <a:pt x="103" y="246"/>
                    <a:pt x="119" y="246"/>
                  </a:cubicBezTo>
                  <a:cubicBezTo>
                    <a:pt x="169" y="246"/>
                    <a:pt x="211" y="220"/>
                    <a:pt x="228" y="169"/>
                  </a:cubicBezTo>
                  <a:cubicBezTo>
                    <a:pt x="274" y="123"/>
                    <a:pt x="228" y="55"/>
                    <a:pt x="183" y="9"/>
                  </a:cubicBezTo>
                  <a:cubicBezTo>
                    <a:pt x="166" y="3"/>
                    <a:pt x="149" y="0"/>
                    <a:pt x="132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01" name="Google Shape;2801;p14"/>
          <p:cNvGrpSpPr/>
          <p:nvPr/>
        </p:nvGrpSpPr>
        <p:grpSpPr>
          <a:xfrm>
            <a:off x="7906817" y="416855"/>
            <a:ext cx="1048180" cy="245101"/>
            <a:chOff x="3504975" y="1233750"/>
            <a:chExt cx="324725" cy="75925"/>
          </a:xfrm>
        </p:grpSpPr>
        <p:sp>
          <p:nvSpPr>
            <p:cNvPr id="2802" name="Google Shape;2802;p14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05" name="Google Shape;2805;p14"/>
          <p:cNvGrpSpPr/>
          <p:nvPr/>
        </p:nvGrpSpPr>
        <p:grpSpPr>
          <a:xfrm>
            <a:off x="-3159408" y="-1622504"/>
            <a:ext cx="5958123" cy="5505660"/>
            <a:chOff x="407025" y="3490600"/>
            <a:chExt cx="1442575" cy="1333025"/>
          </a:xfrm>
        </p:grpSpPr>
        <p:sp>
          <p:nvSpPr>
            <p:cNvPr id="2806" name="Google Shape;2806;p14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12" name="Google Shape;2812;p14"/>
          <p:cNvGrpSpPr/>
          <p:nvPr/>
        </p:nvGrpSpPr>
        <p:grpSpPr>
          <a:xfrm>
            <a:off x="352417" y="3436345"/>
            <a:ext cx="2352860" cy="2352860"/>
            <a:chOff x="3413675" y="1416350"/>
            <a:chExt cx="685925" cy="685925"/>
          </a:xfrm>
        </p:grpSpPr>
        <p:sp>
          <p:nvSpPr>
            <p:cNvPr id="2813" name="Google Shape;2813;p14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819" name="Google Shape;2819;p14"/>
          <p:cNvSpPr/>
          <p:nvPr/>
        </p:nvSpPr>
        <p:spPr>
          <a:xfrm>
            <a:off x="-135928" y="2779476"/>
            <a:ext cx="488023" cy="880051"/>
          </a:xfrm>
          <a:custGeom>
            <a:avLst/>
            <a:gdLst/>
            <a:ahLst/>
            <a:cxnLst/>
            <a:rect l="l" t="t" r="r" b="b"/>
            <a:pathLst>
              <a:path w="6848" h="12349" extrusionOk="0">
                <a:moveTo>
                  <a:pt x="0" y="1"/>
                </a:moveTo>
                <a:lnTo>
                  <a:pt x="183" y="12349"/>
                </a:lnTo>
                <a:lnTo>
                  <a:pt x="6848" y="4337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0" name="Google Shape;2820;p14"/>
          <p:cNvSpPr/>
          <p:nvPr/>
        </p:nvSpPr>
        <p:spPr>
          <a:xfrm flipH="1">
            <a:off x="3502210" y="4247127"/>
            <a:ext cx="1756869" cy="1273904"/>
          </a:xfrm>
          <a:custGeom>
            <a:avLst/>
            <a:gdLst/>
            <a:ahLst/>
            <a:cxnLst/>
            <a:rect l="l" t="t" r="r" b="b"/>
            <a:pathLst>
              <a:path w="16686" h="12099" extrusionOk="0">
                <a:moveTo>
                  <a:pt x="12988" y="1"/>
                </a:moveTo>
                <a:lnTo>
                  <a:pt x="1" y="12098"/>
                </a:lnTo>
                <a:lnTo>
                  <a:pt x="16686" y="8058"/>
                </a:lnTo>
                <a:lnTo>
                  <a:pt x="12988" y="1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1" name="Google Shape;2821;p14"/>
          <p:cNvSpPr txBox="1">
            <a:spLocks noGrp="1"/>
          </p:cNvSpPr>
          <p:nvPr>
            <p:ph type="title"/>
          </p:nvPr>
        </p:nvSpPr>
        <p:spPr>
          <a:xfrm>
            <a:off x="2271875" y="3002751"/>
            <a:ext cx="56457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22" name="Google Shape;2822;p14"/>
          <p:cNvSpPr txBox="1">
            <a:spLocks noGrp="1"/>
          </p:cNvSpPr>
          <p:nvPr>
            <p:ph type="subTitle" idx="1"/>
          </p:nvPr>
        </p:nvSpPr>
        <p:spPr>
          <a:xfrm>
            <a:off x="2271875" y="1707250"/>
            <a:ext cx="5645700" cy="12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3" name="Google Shape;3683;p18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3684" name="Google Shape;3684;p18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5" name="Google Shape;3685;p18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6" name="Google Shape;3686;p18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7" name="Google Shape;3687;p18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8" name="Google Shape;3688;p18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9" name="Google Shape;3689;p18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0" name="Google Shape;3690;p18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1" name="Google Shape;3691;p18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2" name="Google Shape;3692;p18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3" name="Google Shape;3693;p18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4" name="Google Shape;3694;p18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5" name="Google Shape;3695;p18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6" name="Google Shape;3696;p18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7" name="Google Shape;3697;p18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8" name="Google Shape;3698;p18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9" name="Google Shape;3699;p18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0" name="Google Shape;3700;p18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1" name="Google Shape;3701;p18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2" name="Google Shape;3702;p18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3" name="Google Shape;3703;p18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4" name="Google Shape;3704;p18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5" name="Google Shape;3705;p18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6" name="Google Shape;3706;p18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7" name="Google Shape;3707;p18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8" name="Google Shape;3708;p18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9" name="Google Shape;3709;p18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0" name="Google Shape;3710;p18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1" name="Google Shape;3711;p18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2" name="Google Shape;3712;p18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3" name="Google Shape;3713;p18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4" name="Google Shape;3714;p18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5" name="Google Shape;3715;p18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6" name="Google Shape;3716;p18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7" name="Google Shape;3717;p18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8" name="Google Shape;3718;p18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9" name="Google Shape;3719;p18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0" name="Google Shape;3720;p18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1" name="Google Shape;3721;p18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2" name="Google Shape;3722;p18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3" name="Google Shape;3723;p18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4" name="Google Shape;3724;p18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5" name="Google Shape;3725;p18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6" name="Google Shape;3726;p18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7" name="Google Shape;3727;p18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8" name="Google Shape;3728;p18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9" name="Google Shape;3729;p18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0" name="Google Shape;3730;p18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1" name="Google Shape;3731;p18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2" name="Google Shape;3732;p18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3" name="Google Shape;3733;p18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4" name="Google Shape;3734;p18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5" name="Google Shape;3735;p18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6" name="Google Shape;3736;p18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737" name="Google Shape;3737;p18"/>
          <p:cNvGrpSpPr/>
          <p:nvPr/>
        </p:nvGrpSpPr>
        <p:grpSpPr>
          <a:xfrm rot="10800000">
            <a:off x="-589742" y="-406995"/>
            <a:ext cx="9834790" cy="6880156"/>
            <a:chOff x="2056725" y="3456925"/>
            <a:chExt cx="1804350" cy="1262275"/>
          </a:xfrm>
        </p:grpSpPr>
        <p:sp>
          <p:nvSpPr>
            <p:cNvPr id="3738" name="Google Shape;3738;p18"/>
            <p:cNvSpPr/>
            <p:nvPr/>
          </p:nvSpPr>
          <p:spPr>
            <a:xfrm>
              <a:off x="2056725" y="3456925"/>
              <a:ext cx="1559550" cy="1262275"/>
            </a:xfrm>
            <a:custGeom>
              <a:avLst/>
              <a:gdLst/>
              <a:ahLst/>
              <a:cxnLst/>
              <a:rect l="l" t="t" r="r" b="b"/>
              <a:pathLst>
                <a:path w="62382" h="50491" extrusionOk="0">
                  <a:moveTo>
                    <a:pt x="23853" y="1"/>
                  </a:moveTo>
                  <a:lnTo>
                    <a:pt x="14471" y="16960"/>
                  </a:lnTo>
                  <a:lnTo>
                    <a:pt x="14449" y="16983"/>
                  </a:lnTo>
                  <a:lnTo>
                    <a:pt x="19516" y="30541"/>
                  </a:lnTo>
                  <a:lnTo>
                    <a:pt x="0" y="49943"/>
                  </a:lnTo>
                  <a:lnTo>
                    <a:pt x="21022" y="50490"/>
                  </a:lnTo>
                  <a:lnTo>
                    <a:pt x="32458" y="43529"/>
                  </a:lnTo>
                  <a:lnTo>
                    <a:pt x="45263" y="47318"/>
                  </a:lnTo>
                  <a:lnTo>
                    <a:pt x="45286" y="47318"/>
                  </a:lnTo>
                  <a:lnTo>
                    <a:pt x="62382" y="32573"/>
                  </a:lnTo>
                  <a:lnTo>
                    <a:pt x="62313" y="32481"/>
                  </a:lnTo>
                  <a:lnTo>
                    <a:pt x="45263" y="47204"/>
                  </a:lnTo>
                  <a:lnTo>
                    <a:pt x="32458" y="43415"/>
                  </a:lnTo>
                  <a:lnTo>
                    <a:pt x="32435" y="43392"/>
                  </a:lnTo>
                  <a:lnTo>
                    <a:pt x="21000" y="50376"/>
                  </a:lnTo>
                  <a:lnTo>
                    <a:pt x="274" y="49828"/>
                  </a:lnTo>
                  <a:lnTo>
                    <a:pt x="19630" y="30610"/>
                  </a:lnTo>
                  <a:lnTo>
                    <a:pt x="19653" y="30564"/>
                  </a:lnTo>
                  <a:lnTo>
                    <a:pt x="14586" y="16983"/>
                  </a:lnTo>
                  <a:lnTo>
                    <a:pt x="23944" y="69"/>
                  </a:lnTo>
                  <a:lnTo>
                    <a:pt x="23853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9" name="Google Shape;3739;p18"/>
            <p:cNvSpPr/>
            <p:nvPr/>
          </p:nvSpPr>
          <p:spPr>
            <a:xfrm>
              <a:off x="2789975" y="4016150"/>
              <a:ext cx="559825" cy="621450"/>
            </a:xfrm>
            <a:custGeom>
              <a:avLst/>
              <a:gdLst/>
              <a:ahLst/>
              <a:cxnLst/>
              <a:rect l="l" t="t" r="r" b="b"/>
              <a:pathLst>
                <a:path w="22393" h="24858" extrusionOk="0">
                  <a:moveTo>
                    <a:pt x="14495" y="1"/>
                  </a:moveTo>
                  <a:lnTo>
                    <a:pt x="15773" y="24538"/>
                  </a:lnTo>
                  <a:lnTo>
                    <a:pt x="15773" y="24538"/>
                  </a:lnTo>
                  <a:lnTo>
                    <a:pt x="1" y="7122"/>
                  </a:lnTo>
                  <a:lnTo>
                    <a:pt x="3059" y="21114"/>
                  </a:lnTo>
                  <a:lnTo>
                    <a:pt x="3173" y="21068"/>
                  </a:lnTo>
                  <a:lnTo>
                    <a:pt x="206" y="7533"/>
                  </a:lnTo>
                  <a:lnTo>
                    <a:pt x="15796" y="24743"/>
                  </a:lnTo>
                  <a:lnTo>
                    <a:pt x="15910" y="24857"/>
                  </a:lnTo>
                  <a:lnTo>
                    <a:pt x="15910" y="24857"/>
                  </a:lnTo>
                  <a:lnTo>
                    <a:pt x="14655" y="685"/>
                  </a:lnTo>
                  <a:lnTo>
                    <a:pt x="14655" y="685"/>
                  </a:lnTo>
                  <a:lnTo>
                    <a:pt x="22301" y="19402"/>
                  </a:lnTo>
                  <a:lnTo>
                    <a:pt x="22392" y="19357"/>
                  </a:lnTo>
                  <a:lnTo>
                    <a:pt x="1449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0" name="Google Shape;3740;p18"/>
            <p:cNvSpPr/>
            <p:nvPr/>
          </p:nvSpPr>
          <p:spPr>
            <a:xfrm>
              <a:off x="3301275" y="3974500"/>
              <a:ext cx="559800" cy="621450"/>
            </a:xfrm>
            <a:custGeom>
              <a:avLst/>
              <a:gdLst/>
              <a:ahLst/>
              <a:cxnLst/>
              <a:rect l="l" t="t" r="r" b="b"/>
              <a:pathLst>
                <a:path w="22392" h="24858" extrusionOk="0">
                  <a:moveTo>
                    <a:pt x="14494" y="0"/>
                  </a:moveTo>
                  <a:lnTo>
                    <a:pt x="15750" y="24538"/>
                  </a:lnTo>
                  <a:lnTo>
                    <a:pt x="137" y="728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3036" y="21114"/>
                  </a:lnTo>
                  <a:lnTo>
                    <a:pt x="3150" y="21068"/>
                  </a:lnTo>
                  <a:lnTo>
                    <a:pt x="206" y="7533"/>
                  </a:lnTo>
                  <a:lnTo>
                    <a:pt x="15773" y="24743"/>
                  </a:lnTo>
                  <a:lnTo>
                    <a:pt x="15887" y="24857"/>
                  </a:lnTo>
                  <a:lnTo>
                    <a:pt x="14631" y="685"/>
                  </a:lnTo>
                  <a:lnTo>
                    <a:pt x="22278" y="19402"/>
                  </a:lnTo>
                  <a:lnTo>
                    <a:pt x="22392" y="19356"/>
                  </a:lnTo>
                  <a:lnTo>
                    <a:pt x="14494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1" name="Google Shape;3741;p18"/>
            <p:cNvSpPr/>
            <p:nvPr/>
          </p:nvSpPr>
          <p:spPr>
            <a:xfrm>
              <a:off x="2099525" y="3904300"/>
              <a:ext cx="811450" cy="811475"/>
            </a:xfrm>
            <a:custGeom>
              <a:avLst/>
              <a:gdLst/>
              <a:ahLst/>
              <a:cxnLst/>
              <a:rect l="l" t="t" r="r" b="b"/>
              <a:pathLst>
                <a:path w="32458" h="32459" extrusionOk="0">
                  <a:moveTo>
                    <a:pt x="32161" y="412"/>
                  </a:moveTo>
                  <a:lnTo>
                    <a:pt x="19242" y="32093"/>
                  </a:lnTo>
                  <a:lnTo>
                    <a:pt x="17941" y="12692"/>
                  </a:lnTo>
                  <a:lnTo>
                    <a:pt x="32161" y="412"/>
                  </a:lnTo>
                  <a:close/>
                  <a:moveTo>
                    <a:pt x="206" y="6301"/>
                  </a:moveTo>
                  <a:lnTo>
                    <a:pt x="17827" y="12715"/>
                  </a:lnTo>
                  <a:lnTo>
                    <a:pt x="19128" y="32230"/>
                  </a:lnTo>
                  <a:lnTo>
                    <a:pt x="6483" y="23990"/>
                  </a:lnTo>
                  <a:lnTo>
                    <a:pt x="206" y="6301"/>
                  </a:lnTo>
                  <a:close/>
                  <a:moveTo>
                    <a:pt x="32458" y="1"/>
                  </a:moveTo>
                  <a:lnTo>
                    <a:pt x="17872" y="12600"/>
                  </a:lnTo>
                  <a:lnTo>
                    <a:pt x="0" y="6095"/>
                  </a:lnTo>
                  <a:lnTo>
                    <a:pt x="6368" y="24059"/>
                  </a:lnTo>
                  <a:lnTo>
                    <a:pt x="6368" y="24082"/>
                  </a:lnTo>
                  <a:lnTo>
                    <a:pt x="19265" y="32458"/>
                  </a:lnTo>
                  <a:lnTo>
                    <a:pt x="19265" y="32367"/>
                  </a:lnTo>
                  <a:lnTo>
                    <a:pt x="3245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2" name="Google Shape;3742;p18"/>
            <p:cNvSpPr/>
            <p:nvPr/>
          </p:nvSpPr>
          <p:spPr>
            <a:xfrm>
              <a:off x="2792275" y="4136550"/>
              <a:ext cx="368075" cy="63950"/>
            </a:xfrm>
            <a:custGeom>
              <a:avLst/>
              <a:gdLst/>
              <a:ahLst/>
              <a:cxnLst/>
              <a:rect l="l" t="t" r="r" b="b"/>
              <a:pathLst>
                <a:path w="14723" h="2558" extrusionOk="0">
                  <a:moveTo>
                    <a:pt x="14722" y="1"/>
                  </a:moveTo>
                  <a:lnTo>
                    <a:pt x="0" y="2443"/>
                  </a:lnTo>
                  <a:lnTo>
                    <a:pt x="23" y="2557"/>
                  </a:lnTo>
                  <a:lnTo>
                    <a:pt x="14722" y="115"/>
                  </a:lnTo>
                  <a:lnTo>
                    <a:pt x="14722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743" name="Google Shape;3743;p18"/>
          <p:cNvGrpSpPr/>
          <p:nvPr/>
        </p:nvGrpSpPr>
        <p:grpSpPr>
          <a:xfrm>
            <a:off x="8300389" y="-437026"/>
            <a:ext cx="1783474" cy="1783474"/>
            <a:chOff x="3413675" y="1416350"/>
            <a:chExt cx="685925" cy="685925"/>
          </a:xfrm>
        </p:grpSpPr>
        <p:sp>
          <p:nvSpPr>
            <p:cNvPr id="3744" name="Google Shape;3744;p18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5" name="Google Shape;3745;p18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6" name="Google Shape;3746;p18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7" name="Google Shape;3747;p18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8" name="Google Shape;3748;p18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9" name="Google Shape;3749;p18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750" name="Google Shape;3750;p18"/>
          <p:cNvGrpSpPr/>
          <p:nvPr/>
        </p:nvGrpSpPr>
        <p:grpSpPr>
          <a:xfrm>
            <a:off x="189005" y="142530"/>
            <a:ext cx="1048180" cy="245101"/>
            <a:chOff x="3504975" y="1233750"/>
            <a:chExt cx="324725" cy="75925"/>
          </a:xfrm>
        </p:grpSpPr>
        <p:sp>
          <p:nvSpPr>
            <p:cNvPr id="3751" name="Google Shape;3751;p18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2" name="Google Shape;3752;p18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3" name="Google Shape;3753;p18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754" name="Google Shape;3754;p18"/>
          <p:cNvGrpSpPr/>
          <p:nvPr/>
        </p:nvGrpSpPr>
        <p:grpSpPr>
          <a:xfrm flipH="1">
            <a:off x="-1172839" y="3005809"/>
            <a:ext cx="3459295" cy="3196594"/>
            <a:chOff x="407025" y="3490600"/>
            <a:chExt cx="1442575" cy="1333025"/>
          </a:xfrm>
        </p:grpSpPr>
        <p:sp>
          <p:nvSpPr>
            <p:cNvPr id="3755" name="Google Shape;3755;p18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6" name="Google Shape;3756;p18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7" name="Google Shape;3757;p18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8" name="Google Shape;3758;p18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9" name="Google Shape;3759;p18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0" name="Google Shape;3760;p18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761" name="Google Shape;3761;p18"/>
          <p:cNvGrpSpPr/>
          <p:nvPr/>
        </p:nvGrpSpPr>
        <p:grpSpPr>
          <a:xfrm>
            <a:off x="7906817" y="4755855"/>
            <a:ext cx="1048180" cy="245101"/>
            <a:chOff x="3504975" y="1233750"/>
            <a:chExt cx="324725" cy="75925"/>
          </a:xfrm>
        </p:grpSpPr>
        <p:sp>
          <p:nvSpPr>
            <p:cNvPr id="3762" name="Google Shape;3762;p18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3" name="Google Shape;3763;p18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4" name="Google Shape;3764;p18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765" name="Google Shape;376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66" name="Google Shape;3766;p18"/>
          <p:cNvSpPr txBox="1">
            <a:spLocks noGrp="1"/>
          </p:cNvSpPr>
          <p:nvPr>
            <p:ph type="title" idx="2"/>
          </p:nvPr>
        </p:nvSpPr>
        <p:spPr>
          <a:xfrm>
            <a:off x="720000" y="2596475"/>
            <a:ext cx="231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67" name="Google Shape;3767;p18"/>
          <p:cNvSpPr txBox="1">
            <a:spLocks noGrp="1"/>
          </p:cNvSpPr>
          <p:nvPr>
            <p:ph type="subTitle" idx="1"/>
          </p:nvPr>
        </p:nvSpPr>
        <p:spPr>
          <a:xfrm>
            <a:off x="720000" y="3124175"/>
            <a:ext cx="231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8" name="Google Shape;3768;p18"/>
          <p:cNvSpPr txBox="1">
            <a:spLocks noGrp="1"/>
          </p:cNvSpPr>
          <p:nvPr>
            <p:ph type="title" idx="3"/>
          </p:nvPr>
        </p:nvSpPr>
        <p:spPr>
          <a:xfrm>
            <a:off x="3415951" y="2596475"/>
            <a:ext cx="231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69" name="Google Shape;3769;p18"/>
          <p:cNvSpPr txBox="1">
            <a:spLocks noGrp="1"/>
          </p:cNvSpPr>
          <p:nvPr>
            <p:ph type="subTitle" idx="4"/>
          </p:nvPr>
        </p:nvSpPr>
        <p:spPr>
          <a:xfrm>
            <a:off x="3415950" y="3124175"/>
            <a:ext cx="231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0" name="Google Shape;3770;p18"/>
          <p:cNvSpPr txBox="1">
            <a:spLocks noGrp="1"/>
          </p:cNvSpPr>
          <p:nvPr>
            <p:ph type="title" idx="5"/>
          </p:nvPr>
        </p:nvSpPr>
        <p:spPr>
          <a:xfrm>
            <a:off x="6111900" y="2596475"/>
            <a:ext cx="231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71" name="Google Shape;3771;p18"/>
          <p:cNvSpPr txBox="1">
            <a:spLocks noGrp="1"/>
          </p:cNvSpPr>
          <p:nvPr>
            <p:ph type="subTitle" idx="6"/>
          </p:nvPr>
        </p:nvSpPr>
        <p:spPr>
          <a:xfrm>
            <a:off x="6111900" y="3124175"/>
            <a:ext cx="231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3" name="Google Shape;3773;p19"/>
          <p:cNvGrpSpPr/>
          <p:nvPr/>
        </p:nvGrpSpPr>
        <p:grpSpPr>
          <a:xfrm>
            <a:off x="74" y="63"/>
            <a:ext cx="9144153" cy="5143512"/>
            <a:chOff x="4263926" y="3811300"/>
            <a:chExt cx="2189272" cy="1231448"/>
          </a:xfrm>
        </p:grpSpPr>
        <p:sp>
          <p:nvSpPr>
            <p:cNvPr id="3774" name="Google Shape;3774;p19"/>
            <p:cNvSpPr/>
            <p:nvPr/>
          </p:nvSpPr>
          <p:spPr>
            <a:xfrm>
              <a:off x="64437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5" name="Google Shape;3775;p19"/>
            <p:cNvSpPr/>
            <p:nvPr/>
          </p:nvSpPr>
          <p:spPr>
            <a:xfrm>
              <a:off x="63650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6" name="Google Shape;3776;p19"/>
            <p:cNvSpPr/>
            <p:nvPr/>
          </p:nvSpPr>
          <p:spPr>
            <a:xfrm>
              <a:off x="6286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7" name="Google Shape;3777;p19"/>
            <p:cNvSpPr/>
            <p:nvPr/>
          </p:nvSpPr>
          <p:spPr>
            <a:xfrm>
              <a:off x="62080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8" name="Google Shape;3778;p19"/>
            <p:cNvSpPr/>
            <p:nvPr/>
          </p:nvSpPr>
          <p:spPr>
            <a:xfrm>
              <a:off x="6129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9" name="Google Shape;3779;p19"/>
            <p:cNvSpPr/>
            <p:nvPr/>
          </p:nvSpPr>
          <p:spPr>
            <a:xfrm>
              <a:off x="6050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0" name="Google Shape;3780;p19"/>
            <p:cNvSpPr/>
            <p:nvPr/>
          </p:nvSpPr>
          <p:spPr>
            <a:xfrm>
              <a:off x="59718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1" name="Google Shape;3781;p19"/>
            <p:cNvSpPr/>
            <p:nvPr/>
          </p:nvSpPr>
          <p:spPr>
            <a:xfrm>
              <a:off x="589307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2" name="Google Shape;3782;p19"/>
            <p:cNvSpPr/>
            <p:nvPr/>
          </p:nvSpPr>
          <p:spPr>
            <a:xfrm>
              <a:off x="58149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3" name="Google Shape;3783;p19"/>
            <p:cNvSpPr/>
            <p:nvPr/>
          </p:nvSpPr>
          <p:spPr>
            <a:xfrm>
              <a:off x="57361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4" name="Google Shape;3784;p19"/>
            <p:cNvSpPr/>
            <p:nvPr/>
          </p:nvSpPr>
          <p:spPr>
            <a:xfrm>
              <a:off x="56574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5" name="Google Shape;3785;p19"/>
            <p:cNvSpPr/>
            <p:nvPr/>
          </p:nvSpPr>
          <p:spPr>
            <a:xfrm>
              <a:off x="557867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6" name="Google Shape;3786;p19"/>
            <p:cNvSpPr/>
            <p:nvPr/>
          </p:nvSpPr>
          <p:spPr>
            <a:xfrm>
              <a:off x="5499925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7" name="Google Shape;3787;p19"/>
            <p:cNvSpPr/>
            <p:nvPr/>
          </p:nvSpPr>
          <p:spPr>
            <a:xfrm>
              <a:off x="5421175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8" name="Google Shape;3788;p19"/>
            <p:cNvSpPr/>
            <p:nvPr/>
          </p:nvSpPr>
          <p:spPr>
            <a:xfrm>
              <a:off x="5342425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9" name="Google Shape;3789;p19"/>
            <p:cNvSpPr/>
            <p:nvPr/>
          </p:nvSpPr>
          <p:spPr>
            <a:xfrm>
              <a:off x="52642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0" name="Google Shape;3790;p19"/>
            <p:cNvSpPr/>
            <p:nvPr/>
          </p:nvSpPr>
          <p:spPr>
            <a:xfrm>
              <a:off x="50280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1" name="Google Shape;3791;p19"/>
            <p:cNvSpPr/>
            <p:nvPr/>
          </p:nvSpPr>
          <p:spPr>
            <a:xfrm>
              <a:off x="487050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2" name="Google Shape;3792;p19"/>
            <p:cNvSpPr/>
            <p:nvPr/>
          </p:nvSpPr>
          <p:spPr>
            <a:xfrm>
              <a:off x="471357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3" name="Google Shape;3793;p19"/>
            <p:cNvSpPr/>
            <p:nvPr/>
          </p:nvSpPr>
          <p:spPr>
            <a:xfrm>
              <a:off x="47923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4" name="Google Shape;3794;p19"/>
            <p:cNvSpPr/>
            <p:nvPr/>
          </p:nvSpPr>
          <p:spPr>
            <a:xfrm>
              <a:off x="4949250" y="3811300"/>
              <a:ext cx="1175" cy="1230875"/>
            </a:xfrm>
            <a:custGeom>
              <a:avLst/>
              <a:gdLst/>
              <a:ahLst/>
              <a:cxnLst/>
              <a:rect l="l" t="t" r="r" b="b"/>
              <a:pathLst>
                <a:path w="47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5" name="Google Shape;3795;p19"/>
            <p:cNvSpPr/>
            <p:nvPr/>
          </p:nvSpPr>
          <p:spPr>
            <a:xfrm>
              <a:off x="510675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6" name="Google Shape;3796;p19"/>
            <p:cNvSpPr/>
            <p:nvPr/>
          </p:nvSpPr>
          <p:spPr>
            <a:xfrm>
              <a:off x="5185500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7" name="Google Shape;3797;p19"/>
            <p:cNvSpPr/>
            <p:nvPr/>
          </p:nvSpPr>
          <p:spPr>
            <a:xfrm>
              <a:off x="46348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1" y="0"/>
                  </a:moveTo>
                  <a:lnTo>
                    <a:pt x="1" y="49235"/>
                  </a:lnTo>
                  <a:lnTo>
                    <a:pt x="24" y="4923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8" name="Google Shape;3798;p19"/>
            <p:cNvSpPr/>
            <p:nvPr/>
          </p:nvSpPr>
          <p:spPr>
            <a:xfrm>
              <a:off x="4556100" y="3811300"/>
              <a:ext cx="575" cy="1230875"/>
            </a:xfrm>
            <a:custGeom>
              <a:avLst/>
              <a:gdLst/>
              <a:ahLst/>
              <a:cxnLst/>
              <a:rect l="l" t="t" r="r" b="b"/>
              <a:pathLst>
                <a:path w="23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9" name="Google Shape;3799;p19"/>
            <p:cNvSpPr/>
            <p:nvPr/>
          </p:nvSpPr>
          <p:spPr>
            <a:xfrm>
              <a:off x="447735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0" name="Google Shape;3800;p19"/>
            <p:cNvSpPr/>
            <p:nvPr/>
          </p:nvSpPr>
          <p:spPr>
            <a:xfrm>
              <a:off x="4398600" y="3811300"/>
              <a:ext cx="1150" cy="1230875"/>
            </a:xfrm>
            <a:custGeom>
              <a:avLst/>
              <a:gdLst/>
              <a:ahLst/>
              <a:cxnLst/>
              <a:rect l="l" t="t" r="r" b="b"/>
              <a:pathLst>
                <a:path w="46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46" y="492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1" name="Google Shape;3801;p19"/>
            <p:cNvSpPr/>
            <p:nvPr/>
          </p:nvSpPr>
          <p:spPr>
            <a:xfrm>
              <a:off x="4320425" y="3811300"/>
              <a:ext cx="600" cy="1230875"/>
            </a:xfrm>
            <a:custGeom>
              <a:avLst/>
              <a:gdLst/>
              <a:ahLst/>
              <a:cxnLst/>
              <a:rect l="l" t="t" r="r" b="b"/>
              <a:pathLst>
                <a:path w="24" h="49235" extrusionOk="0">
                  <a:moveTo>
                    <a:pt x="0" y="0"/>
                  </a:moveTo>
                  <a:lnTo>
                    <a:pt x="0" y="49235"/>
                  </a:lnTo>
                  <a:lnTo>
                    <a:pt x="23" y="4923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2" name="Google Shape;3802;p19"/>
            <p:cNvSpPr/>
            <p:nvPr/>
          </p:nvSpPr>
          <p:spPr>
            <a:xfrm>
              <a:off x="4263926" y="50421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3" name="Google Shape;3803;p19"/>
            <p:cNvSpPr/>
            <p:nvPr/>
          </p:nvSpPr>
          <p:spPr>
            <a:xfrm>
              <a:off x="4263926" y="49907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4" name="Google Shape;3804;p19"/>
            <p:cNvSpPr/>
            <p:nvPr/>
          </p:nvSpPr>
          <p:spPr>
            <a:xfrm>
              <a:off x="4263926" y="493999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5" name="Google Shape;3805;p19"/>
            <p:cNvSpPr/>
            <p:nvPr/>
          </p:nvSpPr>
          <p:spPr>
            <a:xfrm>
              <a:off x="4263926" y="4888648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6" name="Google Shape;3806;p19"/>
            <p:cNvSpPr/>
            <p:nvPr/>
          </p:nvSpPr>
          <p:spPr>
            <a:xfrm>
              <a:off x="4263926" y="48378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7" name="Google Shape;3807;p19"/>
            <p:cNvSpPr/>
            <p:nvPr/>
          </p:nvSpPr>
          <p:spPr>
            <a:xfrm>
              <a:off x="4263926" y="4786499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8" name="Google Shape;3808;p19"/>
            <p:cNvSpPr/>
            <p:nvPr/>
          </p:nvSpPr>
          <p:spPr>
            <a:xfrm>
              <a:off x="4263926" y="47357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9" name="Google Shape;3809;p19"/>
            <p:cNvSpPr/>
            <p:nvPr/>
          </p:nvSpPr>
          <p:spPr>
            <a:xfrm>
              <a:off x="4263926" y="4684374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0" name="Google Shape;3810;p19"/>
            <p:cNvSpPr/>
            <p:nvPr/>
          </p:nvSpPr>
          <p:spPr>
            <a:xfrm>
              <a:off x="4263926" y="463357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1" name="Google Shape;3811;p19"/>
            <p:cNvSpPr/>
            <p:nvPr/>
          </p:nvSpPr>
          <p:spPr>
            <a:xfrm>
              <a:off x="4263926" y="45822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2" name="Google Shape;3812;p19"/>
            <p:cNvSpPr/>
            <p:nvPr/>
          </p:nvSpPr>
          <p:spPr>
            <a:xfrm>
              <a:off x="4263926" y="4531424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3" name="Google Shape;3813;p19"/>
            <p:cNvSpPr/>
            <p:nvPr/>
          </p:nvSpPr>
          <p:spPr>
            <a:xfrm>
              <a:off x="4263926" y="448007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4" name="Google Shape;3814;p19"/>
            <p:cNvSpPr/>
            <p:nvPr/>
          </p:nvSpPr>
          <p:spPr>
            <a:xfrm>
              <a:off x="4263926" y="4429300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5" name="Google Shape;3815;p19"/>
            <p:cNvSpPr/>
            <p:nvPr/>
          </p:nvSpPr>
          <p:spPr>
            <a:xfrm>
              <a:off x="4263926" y="4377925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6" name="Google Shape;3816;p19"/>
            <p:cNvSpPr/>
            <p:nvPr/>
          </p:nvSpPr>
          <p:spPr>
            <a:xfrm>
              <a:off x="4263926" y="432715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7" name="Google Shape;3817;p19"/>
            <p:cNvSpPr/>
            <p:nvPr/>
          </p:nvSpPr>
          <p:spPr>
            <a:xfrm>
              <a:off x="4263926" y="4275800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8" name="Google Shape;3818;p19"/>
            <p:cNvSpPr/>
            <p:nvPr/>
          </p:nvSpPr>
          <p:spPr>
            <a:xfrm>
              <a:off x="4263926" y="4225000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9" name="Google Shape;3819;p19"/>
            <p:cNvSpPr/>
            <p:nvPr/>
          </p:nvSpPr>
          <p:spPr>
            <a:xfrm>
              <a:off x="4263926" y="4173650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0" name="Google Shape;3820;p19"/>
            <p:cNvSpPr/>
            <p:nvPr/>
          </p:nvSpPr>
          <p:spPr>
            <a:xfrm>
              <a:off x="4263926" y="40207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1" name="Google Shape;3821;p19"/>
            <p:cNvSpPr/>
            <p:nvPr/>
          </p:nvSpPr>
          <p:spPr>
            <a:xfrm>
              <a:off x="4263926" y="386722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2" name="Google Shape;3822;p19"/>
            <p:cNvSpPr/>
            <p:nvPr/>
          </p:nvSpPr>
          <p:spPr>
            <a:xfrm>
              <a:off x="4263926" y="391857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3" name="Google Shape;3823;p19"/>
            <p:cNvSpPr/>
            <p:nvPr/>
          </p:nvSpPr>
          <p:spPr>
            <a:xfrm>
              <a:off x="4263926" y="3969376"/>
              <a:ext cx="2189272" cy="1150"/>
            </a:xfrm>
            <a:custGeom>
              <a:avLst/>
              <a:gdLst/>
              <a:ahLst/>
              <a:cxnLst/>
              <a:rect l="l" t="t" r="r" b="b"/>
              <a:pathLst>
                <a:path w="108353" h="46" extrusionOk="0">
                  <a:moveTo>
                    <a:pt x="1" y="0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4" name="Google Shape;3824;p19"/>
            <p:cNvSpPr/>
            <p:nvPr/>
          </p:nvSpPr>
          <p:spPr>
            <a:xfrm>
              <a:off x="4263926" y="4071501"/>
              <a:ext cx="2189272" cy="1175"/>
            </a:xfrm>
            <a:custGeom>
              <a:avLst/>
              <a:gdLst/>
              <a:ahLst/>
              <a:cxnLst/>
              <a:rect l="l" t="t" r="r" b="b"/>
              <a:pathLst>
                <a:path w="108353" h="47" extrusionOk="0">
                  <a:moveTo>
                    <a:pt x="1" y="1"/>
                  </a:moveTo>
                  <a:lnTo>
                    <a:pt x="1" y="46"/>
                  </a:lnTo>
                  <a:lnTo>
                    <a:pt x="108352" y="46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5" name="Google Shape;3825;p19"/>
            <p:cNvSpPr/>
            <p:nvPr/>
          </p:nvSpPr>
          <p:spPr>
            <a:xfrm>
              <a:off x="4263926" y="4122876"/>
              <a:ext cx="2189272" cy="575"/>
            </a:xfrm>
            <a:custGeom>
              <a:avLst/>
              <a:gdLst/>
              <a:ahLst/>
              <a:cxnLst/>
              <a:rect l="l" t="t" r="r" b="b"/>
              <a:pathLst>
                <a:path w="108353" h="23" extrusionOk="0">
                  <a:moveTo>
                    <a:pt x="1" y="0"/>
                  </a:moveTo>
                  <a:lnTo>
                    <a:pt x="1" y="23"/>
                  </a:lnTo>
                  <a:lnTo>
                    <a:pt x="108352" y="23"/>
                  </a:lnTo>
                  <a:lnTo>
                    <a:pt x="108352" y="0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6" name="Google Shape;3826;p19"/>
            <p:cNvSpPr/>
            <p:nvPr/>
          </p:nvSpPr>
          <p:spPr>
            <a:xfrm>
              <a:off x="4263926" y="3816426"/>
              <a:ext cx="2189272" cy="600"/>
            </a:xfrm>
            <a:custGeom>
              <a:avLst/>
              <a:gdLst/>
              <a:ahLst/>
              <a:cxnLst/>
              <a:rect l="l" t="t" r="r" b="b"/>
              <a:pathLst>
                <a:path w="108353" h="24" extrusionOk="0">
                  <a:moveTo>
                    <a:pt x="1" y="1"/>
                  </a:moveTo>
                  <a:lnTo>
                    <a:pt x="1" y="24"/>
                  </a:lnTo>
                  <a:lnTo>
                    <a:pt x="108352" y="24"/>
                  </a:lnTo>
                  <a:lnTo>
                    <a:pt x="108352" y="1"/>
                  </a:lnTo>
                  <a:close/>
                </a:path>
              </a:pathLst>
            </a:custGeom>
            <a:solidFill>
              <a:srgbClr val="002AB1">
                <a:alpha val="7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27" name="Google Shape;3827;p19"/>
          <p:cNvGrpSpPr/>
          <p:nvPr/>
        </p:nvGrpSpPr>
        <p:grpSpPr>
          <a:xfrm rot="10800000" flipH="1">
            <a:off x="-707639" y="183645"/>
            <a:ext cx="11567753" cy="7972096"/>
            <a:chOff x="5457700" y="3883200"/>
            <a:chExt cx="1633725" cy="1125875"/>
          </a:xfrm>
        </p:grpSpPr>
        <p:sp>
          <p:nvSpPr>
            <p:cNvPr id="3828" name="Google Shape;3828;p19"/>
            <p:cNvSpPr/>
            <p:nvPr/>
          </p:nvSpPr>
          <p:spPr>
            <a:xfrm>
              <a:off x="5457700" y="3883200"/>
              <a:ext cx="1427175" cy="1125875"/>
            </a:xfrm>
            <a:custGeom>
              <a:avLst/>
              <a:gdLst/>
              <a:ahLst/>
              <a:cxnLst/>
              <a:rect l="l" t="t" r="r" b="b"/>
              <a:pathLst>
                <a:path w="57087" h="45035" extrusionOk="0">
                  <a:moveTo>
                    <a:pt x="24811" y="0"/>
                  </a:moveTo>
                  <a:lnTo>
                    <a:pt x="15247" y="14540"/>
                  </a:lnTo>
                  <a:lnTo>
                    <a:pt x="15225" y="14563"/>
                  </a:lnTo>
                  <a:lnTo>
                    <a:pt x="18831" y="27048"/>
                  </a:lnTo>
                  <a:lnTo>
                    <a:pt x="91" y="43003"/>
                  </a:lnTo>
                  <a:lnTo>
                    <a:pt x="0" y="43095"/>
                  </a:lnTo>
                  <a:lnTo>
                    <a:pt x="18785" y="45035"/>
                  </a:lnTo>
                  <a:lnTo>
                    <a:pt x="18808" y="45035"/>
                  </a:lnTo>
                  <a:lnTo>
                    <a:pt x="29513" y="39579"/>
                  </a:lnTo>
                  <a:lnTo>
                    <a:pt x="40743" y="43848"/>
                  </a:lnTo>
                  <a:lnTo>
                    <a:pt x="40766" y="43871"/>
                  </a:lnTo>
                  <a:lnTo>
                    <a:pt x="57086" y="31819"/>
                  </a:lnTo>
                  <a:lnTo>
                    <a:pt x="57041" y="31750"/>
                  </a:lnTo>
                  <a:lnTo>
                    <a:pt x="40743" y="43734"/>
                  </a:lnTo>
                  <a:lnTo>
                    <a:pt x="29536" y="39465"/>
                  </a:lnTo>
                  <a:lnTo>
                    <a:pt x="29513" y="39465"/>
                  </a:lnTo>
                  <a:lnTo>
                    <a:pt x="18785" y="44921"/>
                  </a:lnTo>
                  <a:lnTo>
                    <a:pt x="251" y="43003"/>
                  </a:lnTo>
                  <a:lnTo>
                    <a:pt x="18922" y="27117"/>
                  </a:lnTo>
                  <a:lnTo>
                    <a:pt x="18945" y="27094"/>
                  </a:lnTo>
                  <a:lnTo>
                    <a:pt x="15339" y="14586"/>
                  </a:lnTo>
                  <a:lnTo>
                    <a:pt x="24902" y="46"/>
                  </a:lnTo>
                  <a:lnTo>
                    <a:pt x="2481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9" name="Google Shape;3829;p19"/>
            <p:cNvSpPr/>
            <p:nvPr/>
          </p:nvSpPr>
          <p:spPr>
            <a:xfrm>
              <a:off x="6149875" y="4418450"/>
              <a:ext cx="480500" cy="558675"/>
            </a:xfrm>
            <a:custGeom>
              <a:avLst/>
              <a:gdLst/>
              <a:ahLst/>
              <a:cxnLst/>
              <a:rect l="l" t="t" r="r" b="b"/>
              <a:pathLst>
                <a:path w="19220" h="22347" extrusionOk="0">
                  <a:moveTo>
                    <a:pt x="13490" y="1"/>
                  </a:moveTo>
                  <a:lnTo>
                    <a:pt x="12942" y="22073"/>
                  </a:lnTo>
                  <a:lnTo>
                    <a:pt x="137" y="5547"/>
                  </a:lnTo>
                  <a:lnTo>
                    <a:pt x="0" y="5387"/>
                  </a:lnTo>
                  <a:lnTo>
                    <a:pt x="1781" y="18124"/>
                  </a:lnTo>
                  <a:lnTo>
                    <a:pt x="1895" y="18101"/>
                  </a:lnTo>
                  <a:lnTo>
                    <a:pt x="160" y="5752"/>
                  </a:lnTo>
                  <a:lnTo>
                    <a:pt x="13033" y="22346"/>
                  </a:lnTo>
                  <a:lnTo>
                    <a:pt x="13581" y="617"/>
                  </a:lnTo>
                  <a:lnTo>
                    <a:pt x="19128" y="17896"/>
                  </a:lnTo>
                  <a:lnTo>
                    <a:pt x="19219" y="17873"/>
                  </a:lnTo>
                  <a:lnTo>
                    <a:pt x="13490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0" name="Google Shape;3830;p19"/>
            <p:cNvSpPr/>
            <p:nvPr/>
          </p:nvSpPr>
          <p:spPr>
            <a:xfrm>
              <a:off x="6610950" y="4416175"/>
              <a:ext cx="480475" cy="559225"/>
            </a:xfrm>
            <a:custGeom>
              <a:avLst/>
              <a:gdLst/>
              <a:ahLst/>
              <a:cxnLst/>
              <a:rect l="l" t="t" r="r" b="b"/>
              <a:pathLst>
                <a:path w="19219" h="22369" extrusionOk="0">
                  <a:moveTo>
                    <a:pt x="13467" y="0"/>
                  </a:moveTo>
                  <a:lnTo>
                    <a:pt x="12919" y="22072"/>
                  </a:lnTo>
                  <a:lnTo>
                    <a:pt x="114" y="5547"/>
                  </a:lnTo>
                  <a:lnTo>
                    <a:pt x="0" y="5387"/>
                  </a:lnTo>
                  <a:lnTo>
                    <a:pt x="1758" y="18123"/>
                  </a:lnTo>
                  <a:lnTo>
                    <a:pt x="1872" y="18101"/>
                  </a:lnTo>
                  <a:lnTo>
                    <a:pt x="160" y="5752"/>
                  </a:lnTo>
                  <a:lnTo>
                    <a:pt x="13010" y="22369"/>
                  </a:lnTo>
                  <a:lnTo>
                    <a:pt x="13558" y="616"/>
                  </a:lnTo>
                  <a:lnTo>
                    <a:pt x="19105" y="17895"/>
                  </a:lnTo>
                  <a:lnTo>
                    <a:pt x="19219" y="17872"/>
                  </a:lnTo>
                  <a:lnTo>
                    <a:pt x="1346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1" name="Google Shape;3831;p19"/>
            <p:cNvSpPr/>
            <p:nvPr/>
          </p:nvSpPr>
          <p:spPr>
            <a:xfrm>
              <a:off x="5541000" y="4301475"/>
              <a:ext cx="737275" cy="704175"/>
            </a:xfrm>
            <a:custGeom>
              <a:avLst/>
              <a:gdLst/>
              <a:ahLst/>
              <a:cxnLst/>
              <a:rect l="l" t="t" r="r" b="b"/>
              <a:pathLst>
                <a:path w="29491" h="28167" extrusionOk="0">
                  <a:moveTo>
                    <a:pt x="29194" y="343"/>
                  </a:moveTo>
                  <a:lnTo>
                    <a:pt x="15430" y="27847"/>
                  </a:lnTo>
                  <a:lnTo>
                    <a:pt x="15430" y="27847"/>
                  </a:lnTo>
                  <a:lnTo>
                    <a:pt x="15613" y="10363"/>
                  </a:lnTo>
                  <a:lnTo>
                    <a:pt x="29194" y="343"/>
                  </a:lnTo>
                  <a:close/>
                  <a:moveTo>
                    <a:pt x="160" y="3424"/>
                  </a:moveTo>
                  <a:lnTo>
                    <a:pt x="15499" y="10386"/>
                  </a:lnTo>
                  <a:lnTo>
                    <a:pt x="15339" y="27961"/>
                  </a:lnTo>
                  <a:lnTo>
                    <a:pt x="4566" y="19721"/>
                  </a:lnTo>
                  <a:lnTo>
                    <a:pt x="160" y="3424"/>
                  </a:lnTo>
                  <a:close/>
                  <a:moveTo>
                    <a:pt x="29491" y="0"/>
                  </a:moveTo>
                  <a:lnTo>
                    <a:pt x="15545" y="10272"/>
                  </a:lnTo>
                  <a:lnTo>
                    <a:pt x="92" y="3287"/>
                  </a:lnTo>
                  <a:lnTo>
                    <a:pt x="1" y="3242"/>
                  </a:lnTo>
                  <a:lnTo>
                    <a:pt x="4474" y="19767"/>
                  </a:lnTo>
                  <a:lnTo>
                    <a:pt x="15362" y="28121"/>
                  </a:lnTo>
                  <a:lnTo>
                    <a:pt x="15430" y="28167"/>
                  </a:lnTo>
                  <a:lnTo>
                    <a:pt x="15430" y="28075"/>
                  </a:lnTo>
                  <a:lnTo>
                    <a:pt x="29491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2" name="Google Shape;3832;p19"/>
            <p:cNvSpPr/>
            <p:nvPr/>
          </p:nvSpPr>
          <p:spPr>
            <a:xfrm>
              <a:off x="6152150" y="4526300"/>
              <a:ext cx="333275" cy="32550"/>
            </a:xfrm>
            <a:custGeom>
              <a:avLst/>
              <a:gdLst/>
              <a:ahLst/>
              <a:cxnLst/>
              <a:rect l="l" t="t" r="r" b="b"/>
              <a:pathLst>
                <a:path w="13331" h="1302" extrusionOk="0">
                  <a:moveTo>
                    <a:pt x="13330" y="0"/>
                  </a:moveTo>
                  <a:lnTo>
                    <a:pt x="0" y="1210"/>
                  </a:lnTo>
                  <a:lnTo>
                    <a:pt x="0" y="1302"/>
                  </a:lnTo>
                  <a:lnTo>
                    <a:pt x="13330" y="115"/>
                  </a:lnTo>
                  <a:lnTo>
                    <a:pt x="13330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31764"/>
                  </a:srgbClr>
                </a:gs>
                <a:gs pos="100000">
                  <a:srgbClr val="3EE7F0">
                    <a:alpha val="17254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33" name="Google Shape;3833;p19"/>
          <p:cNvGrpSpPr/>
          <p:nvPr/>
        </p:nvGrpSpPr>
        <p:grpSpPr>
          <a:xfrm>
            <a:off x="7994361" y="-296850"/>
            <a:ext cx="1390987" cy="1390987"/>
            <a:chOff x="3413675" y="1416350"/>
            <a:chExt cx="685925" cy="685925"/>
          </a:xfrm>
        </p:grpSpPr>
        <p:sp>
          <p:nvSpPr>
            <p:cNvPr id="3834" name="Google Shape;3834;p19"/>
            <p:cNvSpPr/>
            <p:nvPr/>
          </p:nvSpPr>
          <p:spPr>
            <a:xfrm>
              <a:off x="3514125" y="1599525"/>
              <a:ext cx="435400" cy="402325"/>
            </a:xfrm>
            <a:custGeom>
              <a:avLst/>
              <a:gdLst/>
              <a:ahLst/>
              <a:cxnLst/>
              <a:rect l="l" t="t" r="r" b="b"/>
              <a:pathLst>
                <a:path w="17416" h="16093" extrusionOk="0">
                  <a:moveTo>
                    <a:pt x="0" y="6392"/>
                  </a:moveTo>
                  <a:cubicBezTo>
                    <a:pt x="0" y="4041"/>
                    <a:pt x="845" y="1758"/>
                    <a:pt x="2397" y="1"/>
                  </a:cubicBezTo>
                  <a:lnTo>
                    <a:pt x="3424" y="914"/>
                  </a:lnTo>
                  <a:cubicBezTo>
                    <a:pt x="2100" y="2420"/>
                    <a:pt x="1370" y="4360"/>
                    <a:pt x="1370" y="6392"/>
                  </a:cubicBezTo>
                  <a:cubicBezTo>
                    <a:pt x="1370" y="10980"/>
                    <a:pt x="5113" y="14723"/>
                    <a:pt x="9701" y="14723"/>
                  </a:cubicBezTo>
                  <a:cubicBezTo>
                    <a:pt x="12326" y="14723"/>
                    <a:pt x="14722" y="13513"/>
                    <a:pt x="16320" y="11436"/>
                  </a:cubicBezTo>
                  <a:lnTo>
                    <a:pt x="17416" y="12281"/>
                  </a:lnTo>
                  <a:cubicBezTo>
                    <a:pt x="15567" y="14700"/>
                    <a:pt x="12759" y="16093"/>
                    <a:pt x="9701" y="16093"/>
                  </a:cubicBezTo>
                  <a:cubicBezTo>
                    <a:pt x="4360" y="16093"/>
                    <a:pt x="0" y="11733"/>
                    <a:pt x="0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5" name="Google Shape;3835;p19"/>
            <p:cNvSpPr/>
            <p:nvPr/>
          </p:nvSpPr>
          <p:spPr>
            <a:xfrm>
              <a:off x="3570025" y="1516800"/>
              <a:ext cx="429150" cy="398875"/>
            </a:xfrm>
            <a:custGeom>
              <a:avLst/>
              <a:gdLst/>
              <a:ahLst/>
              <a:cxnLst/>
              <a:rect l="l" t="t" r="r" b="b"/>
              <a:pathLst>
                <a:path w="17166" h="15955" extrusionOk="0">
                  <a:moveTo>
                    <a:pt x="161" y="3310"/>
                  </a:moveTo>
                  <a:cubicBezTo>
                    <a:pt x="47" y="3447"/>
                    <a:pt x="1" y="3606"/>
                    <a:pt x="1" y="3766"/>
                  </a:cubicBezTo>
                  <a:lnTo>
                    <a:pt x="1" y="3766"/>
                  </a:lnTo>
                  <a:cubicBezTo>
                    <a:pt x="1" y="3949"/>
                    <a:pt x="69" y="4131"/>
                    <a:pt x="229" y="4268"/>
                  </a:cubicBezTo>
                  <a:lnTo>
                    <a:pt x="229" y="4268"/>
                  </a:lnTo>
                  <a:cubicBezTo>
                    <a:pt x="503" y="4519"/>
                    <a:pt x="960" y="4497"/>
                    <a:pt x="1188" y="4223"/>
                  </a:cubicBezTo>
                  <a:lnTo>
                    <a:pt x="1188" y="4223"/>
                  </a:lnTo>
                  <a:cubicBezTo>
                    <a:pt x="2786" y="2397"/>
                    <a:pt x="5068" y="1370"/>
                    <a:pt x="7465" y="1370"/>
                  </a:cubicBezTo>
                  <a:lnTo>
                    <a:pt x="7465" y="1370"/>
                  </a:lnTo>
                  <a:cubicBezTo>
                    <a:pt x="12053" y="1370"/>
                    <a:pt x="15796" y="5113"/>
                    <a:pt x="15796" y="9701"/>
                  </a:cubicBezTo>
                  <a:lnTo>
                    <a:pt x="15796" y="9701"/>
                  </a:lnTo>
                  <a:cubicBezTo>
                    <a:pt x="15796" y="11550"/>
                    <a:pt x="15203" y="13284"/>
                    <a:pt x="14084" y="14745"/>
                  </a:cubicBezTo>
                  <a:lnTo>
                    <a:pt x="14084" y="14745"/>
                  </a:lnTo>
                  <a:cubicBezTo>
                    <a:pt x="13856" y="15065"/>
                    <a:pt x="13902" y="15498"/>
                    <a:pt x="14221" y="15727"/>
                  </a:cubicBezTo>
                  <a:lnTo>
                    <a:pt x="14221" y="15727"/>
                  </a:lnTo>
                  <a:cubicBezTo>
                    <a:pt x="14518" y="15955"/>
                    <a:pt x="14952" y="15886"/>
                    <a:pt x="15180" y="15590"/>
                  </a:cubicBezTo>
                  <a:lnTo>
                    <a:pt x="15180" y="15590"/>
                  </a:lnTo>
                  <a:cubicBezTo>
                    <a:pt x="16481" y="13878"/>
                    <a:pt x="17166" y="11846"/>
                    <a:pt x="17166" y="9701"/>
                  </a:cubicBezTo>
                  <a:lnTo>
                    <a:pt x="17166" y="9701"/>
                  </a:lnTo>
                  <a:cubicBezTo>
                    <a:pt x="17166" y="4337"/>
                    <a:pt x="12806" y="0"/>
                    <a:pt x="7465" y="0"/>
                  </a:cubicBezTo>
                  <a:lnTo>
                    <a:pt x="7465" y="0"/>
                  </a:lnTo>
                  <a:cubicBezTo>
                    <a:pt x="4657" y="0"/>
                    <a:pt x="2010" y="1210"/>
                    <a:pt x="161" y="331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6" name="Google Shape;3836;p19"/>
            <p:cNvSpPr/>
            <p:nvPr/>
          </p:nvSpPr>
          <p:spPr>
            <a:xfrm>
              <a:off x="3596850" y="1599525"/>
              <a:ext cx="319575" cy="290475"/>
            </a:xfrm>
            <a:custGeom>
              <a:avLst/>
              <a:gdLst/>
              <a:ahLst/>
              <a:cxnLst/>
              <a:rect l="l" t="t" r="r" b="b"/>
              <a:pathLst>
                <a:path w="12783" h="11619" extrusionOk="0">
                  <a:moveTo>
                    <a:pt x="1" y="6392"/>
                  </a:moveTo>
                  <a:cubicBezTo>
                    <a:pt x="1" y="2854"/>
                    <a:pt x="2877" y="1"/>
                    <a:pt x="6392" y="1"/>
                  </a:cubicBezTo>
                  <a:cubicBezTo>
                    <a:pt x="9907" y="1"/>
                    <a:pt x="12783" y="2854"/>
                    <a:pt x="12783" y="6392"/>
                  </a:cubicBezTo>
                  <a:cubicBezTo>
                    <a:pt x="12783" y="8378"/>
                    <a:pt x="11870" y="10226"/>
                    <a:pt x="10295" y="11459"/>
                  </a:cubicBezTo>
                  <a:lnTo>
                    <a:pt x="9450" y="10363"/>
                  </a:lnTo>
                  <a:cubicBezTo>
                    <a:pt x="10706" y="9405"/>
                    <a:pt x="11413" y="7967"/>
                    <a:pt x="11413" y="6392"/>
                  </a:cubicBezTo>
                  <a:cubicBezTo>
                    <a:pt x="11413" y="3630"/>
                    <a:pt x="9154" y="1370"/>
                    <a:pt x="6392" y="1370"/>
                  </a:cubicBezTo>
                  <a:cubicBezTo>
                    <a:pt x="3630" y="1370"/>
                    <a:pt x="1370" y="3630"/>
                    <a:pt x="1370" y="6392"/>
                  </a:cubicBezTo>
                  <a:cubicBezTo>
                    <a:pt x="1370" y="8012"/>
                    <a:pt x="2169" y="9542"/>
                    <a:pt x="3516" y="10500"/>
                  </a:cubicBezTo>
                  <a:lnTo>
                    <a:pt x="2717" y="11619"/>
                  </a:lnTo>
                  <a:cubicBezTo>
                    <a:pt x="1005" y="10432"/>
                    <a:pt x="1" y="8469"/>
                    <a:pt x="1" y="6392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7" name="Google Shape;3837;p19"/>
            <p:cNvSpPr/>
            <p:nvPr/>
          </p:nvSpPr>
          <p:spPr>
            <a:xfrm>
              <a:off x="3657350" y="1855175"/>
              <a:ext cx="206025" cy="63925"/>
            </a:xfrm>
            <a:custGeom>
              <a:avLst/>
              <a:gdLst/>
              <a:ahLst/>
              <a:cxnLst/>
              <a:rect l="l" t="t" r="r" b="b"/>
              <a:pathLst>
                <a:path w="8241" h="2557" extrusionOk="0">
                  <a:moveTo>
                    <a:pt x="7030" y="137"/>
                  </a:moveTo>
                  <a:cubicBezTo>
                    <a:pt x="6140" y="822"/>
                    <a:pt x="5090" y="1187"/>
                    <a:pt x="3972" y="1187"/>
                  </a:cubicBezTo>
                  <a:lnTo>
                    <a:pt x="3972" y="1187"/>
                  </a:lnTo>
                  <a:cubicBezTo>
                    <a:pt x="2922" y="1187"/>
                    <a:pt x="1940" y="868"/>
                    <a:pt x="1096" y="274"/>
                  </a:cubicBezTo>
                  <a:lnTo>
                    <a:pt x="1096" y="274"/>
                  </a:lnTo>
                  <a:cubicBezTo>
                    <a:pt x="776" y="46"/>
                    <a:pt x="343" y="115"/>
                    <a:pt x="137" y="434"/>
                  </a:cubicBezTo>
                  <a:lnTo>
                    <a:pt x="137" y="434"/>
                  </a:lnTo>
                  <a:cubicBezTo>
                    <a:pt x="46" y="548"/>
                    <a:pt x="0" y="685"/>
                    <a:pt x="0" y="822"/>
                  </a:cubicBezTo>
                  <a:lnTo>
                    <a:pt x="0" y="822"/>
                  </a:lnTo>
                  <a:cubicBezTo>
                    <a:pt x="0" y="1050"/>
                    <a:pt x="92" y="1256"/>
                    <a:pt x="297" y="1393"/>
                  </a:cubicBezTo>
                  <a:lnTo>
                    <a:pt x="297" y="1393"/>
                  </a:lnTo>
                  <a:cubicBezTo>
                    <a:pt x="1370" y="2146"/>
                    <a:pt x="2648" y="2557"/>
                    <a:pt x="3972" y="2557"/>
                  </a:cubicBezTo>
                  <a:lnTo>
                    <a:pt x="3972" y="2557"/>
                  </a:lnTo>
                  <a:cubicBezTo>
                    <a:pt x="5387" y="2557"/>
                    <a:pt x="6757" y="2100"/>
                    <a:pt x="7875" y="1233"/>
                  </a:cubicBezTo>
                  <a:lnTo>
                    <a:pt x="7875" y="1233"/>
                  </a:lnTo>
                  <a:cubicBezTo>
                    <a:pt x="8172" y="1005"/>
                    <a:pt x="8240" y="571"/>
                    <a:pt x="7989" y="274"/>
                  </a:cubicBezTo>
                  <a:lnTo>
                    <a:pt x="7989" y="274"/>
                  </a:lnTo>
                  <a:cubicBezTo>
                    <a:pt x="7852" y="92"/>
                    <a:pt x="7647" y="0"/>
                    <a:pt x="7441" y="0"/>
                  </a:cubicBezTo>
                  <a:lnTo>
                    <a:pt x="7441" y="0"/>
                  </a:lnTo>
                  <a:cubicBezTo>
                    <a:pt x="7304" y="0"/>
                    <a:pt x="7167" y="46"/>
                    <a:pt x="7030" y="137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8" name="Google Shape;3838;p19"/>
            <p:cNvSpPr/>
            <p:nvPr/>
          </p:nvSpPr>
          <p:spPr>
            <a:xfrm>
              <a:off x="3413675" y="1416350"/>
              <a:ext cx="551825" cy="631150"/>
            </a:xfrm>
            <a:custGeom>
              <a:avLst/>
              <a:gdLst/>
              <a:ahLst/>
              <a:cxnLst/>
              <a:rect l="l" t="t" r="r" b="b"/>
              <a:pathLst>
                <a:path w="22073" h="25246" extrusionOk="0">
                  <a:moveTo>
                    <a:pt x="1" y="13719"/>
                  </a:moveTo>
                  <a:cubicBezTo>
                    <a:pt x="1" y="6141"/>
                    <a:pt x="6141" y="1"/>
                    <a:pt x="13719" y="1"/>
                  </a:cubicBezTo>
                  <a:cubicBezTo>
                    <a:pt x="16755" y="1"/>
                    <a:pt x="19653" y="959"/>
                    <a:pt x="22073" y="2808"/>
                  </a:cubicBezTo>
                  <a:lnTo>
                    <a:pt x="21228" y="3904"/>
                  </a:lnTo>
                  <a:cubicBezTo>
                    <a:pt x="19060" y="2238"/>
                    <a:pt x="16458" y="1370"/>
                    <a:pt x="13719" y="1370"/>
                  </a:cubicBezTo>
                  <a:cubicBezTo>
                    <a:pt x="6917" y="1370"/>
                    <a:pt x="1370" y="6917"/>
                    <a:pt x="1370" y="13719"/>
                  </a:cubicBezTo>
                  <a:cubicBezTo>
                    <a:pt x="1370" y="17919"/>
                    <a:pt x="3493" y="21799"/>
                    <a:pt x="7008" y="24081"/>
                  </a:cubicBezTo>
                  <a:lnTo>
                    <a:pt x="6278" y="25246"/>
                  </a:lnTo>
                  <a:cubicBezTo>
                    <a:pt x="2329" y="22712"/>
                    <a:pt x="1" y="18398"/>
                    <a:pt x="1" y="13719"/>
                  </a:cubicBezTo>
                </a:path>
              </a:pathLst>
            </a:custGeom>
            <a:gradFill>
              <a:gsLst>
                <a:gs pos="0">
                  <a:srgbClr val="FFFFFF">
                    <a:alpha val="49803"/>
                  </a:srgbClr>
                </a:gs>
                <a:gs pos="100000">
                  <a:srgbClr val="00031B">
                    <a:alpha val="1647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9" name="Google Shape;3839;p19"/>
            <p:cNvSpPr/>
            <p:nvPr/>
          </p:nvSpPr>
          <p:spPr>
            <a:xfrm>
              <a:off x="3562625" y="1483125"/>
              <a:ext cx="536975" cy="619150"/>
            </a:xfrm>
            <a:custGeom>
              <a:avLst/>
              <a:gdLst/>
              <a:ahLst/>
              <a:cxnLst/>
              <a:rect l="l" t="t" r="r" b="b"/>
              <a:pathLst>
                <a:path w="21479" h="24766" extrusionOk="0">
                  <a:moveTo>
                    <a:pt x="15133" y="274"/>
                  </a:moveTo>
                  <a:cubicBezTo>
                    <a:pt x="14905" y="571"/>
                    <a:pt x="14974" y="1005"/>
                    <a:pt x="15270" y="1233"/>
                  </a:cubicBezTo>
                  <a:lnTo>
                    <a:pt x="15270" y="1233"/>
                  </a:lnTo>
                  <a:cubicBezTo>
                    <a:pt x="18352" y="3607"/>
                    <a:pt x="20109" y="7167"/>
                    <a:pt x="20109" y="11048"/>
                  </a:cubicBezTo>
                  <a:lnTo>
                    <a:pt x="20109" y="11048"/>
                  </a:lnTo>
                  <a:cubicBezTo>
                    <a:pt x="20109" y="17850"/>
                    <a:pt x="14563" y="23396"/>
                    <a:pt x="7761" y="23396"/>
                  </a:cubicBezTo>
                  <a:lnTo>
                    <a:pt x="7761" y="23396"/>
                  </a:lnTo>
                  <a:cubicBezTo>
                    <a:pt x="5364" y="23396"/>
                    <a:pt x="3059" y="22711"/>
                    <a:pt x="1050" y="21410"/>
                  </a:cubicBezTo>
                  <a:lnTo>
                    <a:pt x="1050" y="21410"/>
                  </a:lnTo>
                  <a:cubicBezTo>
                    <a:pt x="731" y="21205"/>
                    <a:pt x="320" y="21296"/>
                    <a:pt x="114" y="21616"/>
                  </a:cubicBezTo>
                  <a:lnTo>
                    <a:pt x="114" y="21616"/>
                  </a:lnTo>
                  <a:cubicBezTo>
                    <a:pt x="23" y="21730"/>
                    <a:pt x="0" y="21867"/>
                    <a:pt x="0" y="22004"/>
                  </a:cubicBezTo>
                  <a:lnTo>
                    <a:pt x="0" y="22004"/>
                  </a:lnTo>
                  <a:cubicBezTo>
                    <a:pt x="0" y="22232"/>
                    <a:pt x="114" y="22438"/>
                    <a:pt x="320" y="22575"/>
                  </a:cubicBezTo>
                  <a:lnTo>
                    <a:pt x="320" y="22575"/>
                  </a:lnTo>
                  <a:cubicBezTo>
                    <a:pt x="2534" y="24013"/>
                    <a:pt x="5113" y="24766"/>
                    <a:pt x="7761" y="24766"/>
                  </a:cubicBezTo>
                  <a:lnTo>
                    <a:pt x="7761" y="24766"/>
                  </a:lnTo>
                  <a:cubicBezTo>
                    <a:pt x="15339" y="24766"/>
                    <a:pt x="21479" y="18603"/>
                    <a:pt x="21479" y="11048"/>
                  </a:cubicBezTo>
                  <a:lnTo>
                    <a:pt x="21479" y="11048"/>
                  </a:lnTo>
                  <a:cubicBezTo>
                    <a:pt x="21479" y="6734"/>
                    <a:pt x="19516" y="2762"/>
                    <a:pt x="16115" y="137"/>
                  </a:cubicBezTo>
                  <a:lnTo>
                    <a:pt x="16115" y="137"/>
                  </a:lnTo>
                  <a:cubicBezTo>
                    <a:pt x="15978" y="46"/>
                    <a:pt x="15841" y="0"/>
                    <a:pt x="15681" y="0"/>
                  </a:cubicBezTo>
                  <a:lnTo>
                    <a:pt x="15681" y="0"/>
                  </a:lnTo>
                  <a:cubicBezTo>
                    <a:pt x="15476" y="0"/>
                    <a:pt x="15270" y="92"/>
                    <a:pt x="15133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40" name="Google Shape;3840;p19"/>
          <p:cNvGrpSpPr/>
          <p:nvPr/>
        </p:nvGrpSpPr>
        <p:grpSpPr>
          <a:xfrm flipH="1">
            <a:off x="-1016552" y="3005809"/>
            <a:ext cx="3459295" cy="3196594"/>
            <a:chOff x="407025" y="3490600"/>
            <a:chExt cx="1442575" cy="1333025"/>
          </a:xfrm>
        </p:grpSpPr>
        <p:sp>
          <p:nvSpPr>
            <p:cNvPr id="3841" name="Google Shape;3841;p19"/>
            <p:cNvSpPr/>
            <p:nvPr/>
          </p:nvSpPr>
          <p:spPr>
            <a:xfrm>
              <a:off x="810450" y="3490600"/>
              <a:ext cx="1039150" cy="1082525"/>
            </a:xfrm>
            <a:custGeom>
              <a:avLst/>
              <a:gdLst/>
              <a:ahLst/>
              <a:cxnLst/>
              <a:rect l="l" t="t" r="r" b="b"/>
              <a:pathLst>
                <a:path w="41566" h="43301" extrusionOk="0">
                  <a:moveTo>
                    <a:pt x="1" y="41497"/>
                  </a:moveTo>
                  <a:lnTo>
                    <a:pt x="252" y="43300"/>
                  </a:lnTo>
                  <a:lnTo>
                    <a:pt x="41566" y="1804"/>
                  </a:lnTo>
                  <a:lnTo>
                    <a:pt x="41315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2" name="Google Shape;3842;p19"/>
            <p:cNvSpPr/>
            <p:nvPr/>
          </p:nvSpPr>
          <p:spPr>
            <a:xfrm>
              <a:off x="566225" y="3920300"/>
              <a:ext cx="783500" cy="816575"/>
            </a:xfrm>
            <a:custGeom>
              <a:avLst/>
              <a:gdLst/>
              <a:ahLst/>
              <a:cxnLst/>
              <a:rect l="l" t="t" r="r" b="b"/>
              <a:pathLst>
                <a:path w="31340" h="32663" extrusionOk="0">
                  <a:moveTo>
                    <a:pt x="31157" y="0"/>
                  </a:moveTo>
                  <a:lnTo>
                    <a:pt x="1" y="31293"/>
                  </a:lnTo>
                  <a:lnTo>
                    <a:pt x="183" y="32663"/>
                  </a:lnTo>
                  <a:lnTo>
                    <a:pt x="31340" y="1370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3" name="Google Shape;3843;p19"/>
            <p:cNvSpPr/>
            <p:nvPr/>
          </p:nvSpPr>
          <p:spPr>
            <a:xfrm>
              <a:off x="1016450" y="3682900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1"/>
                  </a:moveTo>
                  <a:lnTo>
                    <a:pt x="1" y="31294"/>
                  </a:lnTo>
                  <a:lnTo>
                    <a:pt x="183" y="32641"/>
                  </a:lnTo>
                  <a:lnTo>
                    <a:pt x="31340" y="1370"/>
                  </a:lnTo>
                  <a:lnTo>
                    <a:pt x="31157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4" name="Google Shape;3844;p19"/>
            <p:cNvSpPr/>
            <p:nvPr/>
          </p:nvSpPr>
          <p:spPr>
            <a:xfrm>
              <a:off x="788775" y="3843825"/>
              <a:ext cx="783500" cy="816025"/>
            </a:xfrm>
            <a:custGeom>
              <a:avLst/>
              <a:gdLst/>
              <a:ahLst/>
              <a:cxnLst/>
              <a:rect l="l" t="t" r="r" b="b"/>
              <a:pathLst>
                <a:path w="31340" h="32641" extrusionOk="0">
                  <a:moveTo>
                    <a:pt x="31157" y="0"/>
                  </a:moveTo>
                  <a:lnTo>
                    <a:pt x="0" y="31294"/>
                  </a:lnTo>
                  <a:lnTo>
                    <a:pt x="183" y="32641"/>
                  </a:lnTo>
                  <a:lnTo>
                    <a:pt x="31340" y="1347"/>
                  </a:lnTo>
                  <a:lnTo>
                    <a:pt x="31157" y="0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5" name="Google Shape;3845;p19"/>
            <p:cNvSpPr/>
            <p:nvPr/>
          </p:nvSpPr>
          <p:spPr>
            <a:xfrm>
              <a:off x="407025" y="3741675"/>
              <a:ext cx="1038575" cy="1081950"/>
            </a:xfrm>
            <a:custGeom>
              <a:avLst/>
              <a:gdLst/>
              <a:ahLst/>
              <a:cxnLst/>
              <a:rect l="l" t="t" r="r" b="b"/>
              <a:pathLst>
                <a:path w="41543" h="43278" extrusionOk="0">
                  <a:moveTo>
                    <a:pt x="41314" y="1"/>
                  </a:moveTo>
                  <a:lnTo>
                    <a:pt x="0" y="41474"/>
                  </a:lnTo>
                  <a:lnTo>
                    <a:pt x="229" y="43277"/>
                  </a:lnTo>
                  <a:lnTo>
                    <a:pt x="41542" y="1804"/>
                  </a:lnTo>
                  <a:lnTo>
                    <a:pt x="41314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6" name="Google Shape;3846;p19"/>
            <p:cNvSpPr/>
            <p:nvPr/>
          </p:nvSpPr>
          <p:spPr>
            <a:xfrm>
              <a:off x="1095775" y="3693175"/>
              <a:ext cx="536425" cy="575800"/>
            </a:xfrm>
            <a:custGeom>
              <a:avLst/>
              <a:gdLst/>
              <a:ahLst/>
              <a:cxnLst/>
              <a:rect l="l" t="t" r="r" b="b"/>
              <a:pathLst>
                <a:path w="21457" h="23032" extrusionOk="0">
                  <a:moveTo>
                    <a:pt x="21411" y="1"/>
                  </a:moveTo>
                  <a:lnTo>
                    <a:pt x="0" y="21434"/>
                  </a:lnTo>
                  <a:lnTo>
                    <a:pt x="23" y="23031"/>
                  </a:lnTo>
                  <a:lnTo>
                    <a:pt x="21456" y="1598"/>
                  </a:lnTo>
                  <a:lnTo>
                    <a:pt x="21411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70980"/>
                  </a:srgbClr>
                </a:gs>
                <a:gs pos="100000">
                  <a:srgbClr val="00E0FF">
                    <a:alpha val="6901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47" name="Google Shape;3847;p19"/>
          <p:cNvGrpSpPr/>
          <p:nvPr/>
        </p:nvGrpSpPr>
        <p:grpSpPr>
          <a:xfrm>
            <a:off x="189005" y="142530"/>
            <a:ext cx="1048180" cy="245101"/>
            <a:chOff x="3504975" y="1233750"/>
            <a:chExt cx="324725" cy="75925"/>
          </a:xfrm>
        </p:grpSpPr>
        <p:sp>
          <p:nvSpPr>
            <p:cNvPr id="3848" name="Google Shape;3848;p19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9" name="Google Shape;3849;p19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0" name="Google Shape;3850;p19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51" name="Google Shape;3851;p19"/>
          <p:cNvGrpSpPr/>
          <p:nvPr/>
        </p:nvGrpSpPr>
        <p:grpSpPr>
          <a:xfrm>
            <a:off x="7906817" y="4755855"/>
            <a:ext cx="1048180" cy="245101"/>
            <a:chOff x="3504975" y="1233750"/>
            <a:chExt cx="324725" cy="75925"/>
          </a:xfrm>
        </p:grpSpPr>
        <p:sp>
          <p:nvSpPr>
            <p:cNvPr id="3852" name="Google Shape;3852;p19"/>
            <p:cNvSpPr/>
            <p:nvPr/>
          </p:nvSpPr>
          <p:spPr>
            <a:xfrm>
              <a:off x="35049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9" y="1"/>
                  </a:moveTo>
                  <a:lnTo>
                    <a:pt x="1" y="1530"/>
                  </a:lnTo>
                  <a:lnTo>
                    <a:pt x="2649" y="3036"/>
                  </a:lnTo>
                  <a:lnTo>
                    <a:pt x="2649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3" name="Google Shape;3853;p19"/>
            <p:cNvSpPr/>
            <p:nvPr/>
          </p:nvSpPr>
          <p:spPr>
            <a:xfrm>
              <a:off x="3633950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0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4" name="Google Shape;3854;p19"/>
            <p:cNvSpPr/>
            <p:nvPr/>
          </p:nvSpPr>
          <p:spPr>
            <a:xfrm>
              <a:off x="3763475" y="1233750"/>
              <a:ext cx="66225" cy="75925"/>
            </a:xfrm>
            <a:custGeom>
              <a:avLst/>
              <a:gdLst/>
              <a:ahLst/>
              <a:cxnLst/>
              <a:rect l="l" t="t" r="r" b="b"/>
              <a:pathLst>
                <a:path w="2649" h="3037" extrusionOk="0">
                  <a:moveTo>
                    <a:pt x="2648" y="1"/>
                  </a:moveTo>
                  <a:lnTo>
                    <a:pt x="1" y="1530"/>
                  </a:lnTo>
                  <a:lnTo>
                    <a:pt x="2648" y="3036"/>
                  </a:lnTo>
                  <a:lnTo>
                    <a:pt x="2648" y="1"/>
                  </a:lnTo>
                  <a:close/>
                </a:path>
              </a:pathLst>
            </a:custGeom>
            <a:gradFill>
              <a:gsLst>
                <a:gs pos="0">
                  <a:srgbClr val="002AB1">
                    <a:alpha val="51764"/>
                  </a:srgbClr>
                </a:gs>
                <a:gs pos="100000">
                  <a:srgbClr val="3EE7F0">
                    <a:alpha val="50196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855" name="Google Shape;385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56" name="Google Shape;3856;p19"/>
          <p:cNvSpPr txBox="1">
            <a:spLocks noGrp="1"/>
          </p:cNvSpPr>
          <p:nvPr>
            <p:ph type="title" idx="2"/>
          </p:nvPr>
        </p:nvSpPr>
        <p:spPr>
          <a:xfrm>
            <a:off x="1422375" y="16770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57" name="Google Shape;3857;p19"/>
          <p:cNvSpPr txBox="1">
            <a:spLocks noGrp="1"/>
          </p:cNvSpPr>
          <p:nvPr>
            <p:ph type="subTitle" idx="1"/>
          </p:nvPr>
        </p:nvSpPr>
        <p:spPr>
          <a:xfrm>
            <a:off x="1422375" y="22047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8" name="Google Shape;3858;p19"/>
          <p:cNvSpPr txBox="1">
            <a:spLocks noGrp="1"/>
          </p:cNvSpPr>
          <p:nvPr>
            <p:ph type="title" idx="3"/>
          </p:nvPr>
        </p:nvSpPr>
        <p:spPr>
          <a:xfrm>
            <a:off x="4819724" y="16770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59" name="Google Shape;3859;p19"/>
          <p:cNvSpPr txBox="1">
            <a:spLocks noGrp="1"/>
          </p:cNvSpPr>
          <p:nvPr>
            <p:ph type="subTitle" idx="4"/>
          </p:nvPr>
        </p:nvSpPr>
        <p:spPr>
          <a:xfrm>
            <a:off x="4819725" y="22047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0" name="Google Shape;3860;p19"/>
          <p:cNvSpPr txBox="1">
            <a:spLocks noGrp="1"/>
          </p:cNvSpPr>
          <p:nvPr>
            <p:ph type="title" idx="5"/>
          </p:nvPr>
        </p:nvSpPr>
        <p:spPr>
          <a:xfrm>
            <a:off x="1422375" y="31104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61" name="Google Shape;3861;p19"/>
          <p:cNvSpPr txBox="1">
            <a:spLocks noGrp="1"/>
          </p:cNvSpPr>
          <p:nvPr>
            <p:ph type="subTitle" idx="6"/>
          </p:nvPr>
        </p:nvSpPr>
        <p:spPr>
          <a:xfrm>
            <a:off x="1422375" y="36381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2" name="Google Shape;3862;p19"/>
          <p:cNvSpPr txBox="1">
            <a:spLocks noGrp="1"/>
          </p:cNvSpPr>
          <p:nvPr>
            <p:ph type="title" idx="7"/>
          </p:nvPr>
        </p:nvSpPr>
        <p:spPr>
          <a:xfrm>
            <a:off x="4819724" y="3110475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63" name="Google Shape;3863;p19"/>
          <p:cNvSpPr txBox="1">
            <a:spLocks noGrp="1"/>
          </p:cNvSpPr>
          <p:nvPr>
            <p:ph type="subTitle" idx="8"/>
          </p:nvPr>
        </p:nvSpPr>
        <p:spPr>
          <a:xfrm>
            <a:off x="4819721" y="3638175"/>
            <a:ext cx="29019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●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○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■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●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○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■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●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Char char="○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mbay"/>
              <a:buChar char="■"/>
              <a:defRPr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8" r:id="rId5"/>
    <p:sldLayoutId id="2147483659" r:id="rId6"/>
    <p:sldLayoutId id="2147483660" r:id="rId7"/>
    <p:sldLayoutId id="2147483664" r:id="rId8"/>
    <p:sldLayoutId id="2147483665" r:id="rId9"/>
    <p:sldLayoutId id="2147483671" r:id="rId10"/>
    <p:sldLayoutId id="214748367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6.png"/><Relationship Id="rId5" Type="http://schemas.microsoft.com/office/2007/relationships/media" Target="../media/media3.mp4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3" Type="http://schemas.microsoft.com/office/2007/relationships/media" Target="../media/media5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video" Target="../media/media6.mp4"/><Relationship Id="rId11" Type="http://schemas.openxmlformats.org/officeDocument/2006/relationships/image" Target="../media/image9.png"/><Relationship Id="rId5" Type="http://schemas.microsoft.com/office/2007/relationships/media" Target="../media/media6.mp4"/><Relationship Id="rId10" Type="http://schemas.openxmlformats.org/officeDocument/2006/relationships/image" Target="../media/image8.png"/><Relationship Id="rId4" Type="http://schemas.openxmlformats.org/officeDocument/2006/relationships/video" Target="../media/media5.mp4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7" name="Google Shape;5087;p30"/>
          <p:cNvGrpSpPr/>
          <p:nvPr/>
        </p:nvGrpSpPr>
        <p:grpSpPr>
          <a:xfrm>
            <a:off x="751017" y="1136558"/>
            <a:ext cx="2549070" cy="2707469"/>
            <a:chOff x="713112" y="1531930"/>
            <a:chExt cx="1957962" cy="2079629"/>
          </a:xfrm>
        </p:grpSpPr>
        <p:sp>
          <p:nvSpPr>
            <p:cNvPr id="5088" name="Google Shape;5088;p30"/>
            <p:cNvSpPr/>
            <p:nvPr/>
          </p:nvSpPr>
          <p:spPr>
            <a:xfrm>
              <a:off x="1349797" y="2629205"/>
              <a:ext cx="344252" cy="550168"/>
            </a:xfrm>
            <a:custGeom>
              <a:avLst/>
              <a:gdLst/>
              <a:ahLst/>
              <a:cxnLst/>
              <a:rect l="l" t="t" r="r" b="b"/>
              <a:pathLst>
                <a:path w="6072" h="9704" extrusionOk="0">
                  <a:moveTo>
                    <a:pt x="1394" y="1"/>
                  </a:moveTo>
                  <a:cubicBezTo>
                    <a:pt x="889" y="1"/>
                    <a:pt x="479" y="381"/>
                    <a:pt x="457" y="869"/>
                  </a:cubicBezTo>
                  <a:lnTo>
                    <a:pt x="23" y="8516"/>
                  </a:lnTo>
                  <a:cubicBezTo>
                    <a:pt x="0" y="9041"/>
                    <a:pt x="411" y="9474"/>
                    <a:pt x="913" y="9497"/>
                  </a:cubicBezTo>
                  <a:lnTo>
                    <a:pt x="4634" y="9703"/>
                  </a:lnTo>
                  <a:cubicBezTo>
                    <a:pt x="4648" y="9703"/>
                    <a:pt x="4663" y="9704"/>
                    <a:pt x="4678" y="9704"/>
                  </a:cubicBezTo>
                  <a:cubicBezTo>
                    <a:pt x="5183" y="9704"/>
                    <a:pt x="5593" y="9323"/>
                    <a:pt x="5615" y="8813"/>
                  </a:cubicBezTo>
                  <a:lnTo>
                    <a:pt x="6049" y="1189"/>
                  </a:lnTo>
                  <a:cubicBezTo>
                    <a:pt x="6072" y="664"/>
                    <a:pt x="5661" y="230"/>
                    <a:pt x="5159" y="207"/>
                  </a:cubicBezTo>
                  <a:lnTo>
                    <a:pt x="1438" y="2"/>
                  </a:lnTo>
                  <a:cubicBezTo>
                    <a:pt x="1423" y="1"/>
                    <a:pt x="1409" y="1"/>
                    <a:pt x="139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9" name="Google Shape;5089;p30"/>
            <p:cNvSpPr/>
            <p:nvPr/>
          </p:nvSpPr>
          <p:spPr>
            <a:xfrm>
              <a:off x="1321336" y="3100341"/>
              <a:ext cx="380480" cy="50515"/>
            </a:xfrm>
            <a:custGeom>
              <a:avLst/>
              <a:gdLst/>
              <a:ahLst/>
              <a:cxnLst/>
              <a:rect l="l" t="t" r="r" b="b"/>
              <a:pathLst>
                <a:path w="6711" h="891" extrusionOk="0">
                  <a:moveTo>
                    <a:pt x="23" y="251"/>
                  </a:moveTo>
                  <a:lnTo>
                    <a:pt x="23" y="297"/>
                  </a:lnTo>
                  <a:cubicBezTo>
                    <a:pt x="0" y="434"/>
                    <a:pt x="114" y="548"/>
                    <a:pt x="251" y="548"/>
                  </a:cubicBezTo>
                  <a:lnTo>
                    <a:pt x="251" y="548"/>
                  </a:lnTo>
                  <a:lnTo>
                    <a:pt x="6437" y="891"/>
                  </a:lnTo>
                  <a:cubicBezTo>
                    <a:pt x="6574" y="891"/>
                    <a:pt x="6688" y="799"/>
                    <a:pt x="6688" y="639"/>
                  </a:cubicBezTo>
                  <a:lnTo>
                    <a:pt x="6688" y="639"/>
                  </a:lnTo>
                  <a:lnTo>
                    <a:pt x="6711" y="617"/>
                  </a:lnTo>
                  <a:cubicBezTo>
                    <a:pt x="6711" y="457"/>
                    <a:pt x="6597" y="343"/>
                    <a:pt x="6460" y="343"/>
                  </a:cubicBezTo>
                  <a:lnTo>
                    <a:pt x="6460" y="343"/>
                  </a:lnTo>
                  <a:lnTo>
                    <a:pt x="297" y="0"/>
                  </a:lnTo>
                  <a:cubicBezTo>
                    <a:pt x="297" y="0"/>
                    <a:pt x="274" y="0"/>
                    <a:pt x="274" y="0"/>
                  </a:cubicBezTo>
                  <a:lnTo>
                    <a:pt x="274" y="0"/>
                  </a:lnTo>
                  <a:cubicBezTo>
                    <a:pt x="137" y="0"/>
                    <a:pt x="23" y="114"/>
                    <a:pt x="23" y="251"/>
                  </a:cubicBezTo>
                </a:path>
              </a:pathLst>
            </a:custGeom>
            <a:solidFill>
              <a:srgbClr val="002E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0" name="Google Shape;5090;p30"/>
            <p:cNvSpPr/>
            <p:nvPr/>
          </p:nvSpPr>
          <p:spPr>
            <a:xfrm>
              <a:off x="1325191" y="3038203"/>
              <a:ext cx="379233" cy="50515"/>
            </a:xfrm>
            <a:custGeom>
              <a:avLst/>
              <a:gdLst/>
              <a:ahLst/>
              <a:cxnLst/>
              <a:rect l="l" t="t" r="r" b="b"/>
              <a:pathLst>
                <a:path w="6689" h="891" extrusionOk="0">
                  <a:moveTo>
                    <a:pt x="1" y="229"/>
                  </a:moveTo>
                  <a:lnTo>
                    <a:pt x="1" y="275"/>
                  </a:lnTo>
                  <a:cubicBezTo>
                    <a:pt x="1" y="412"/>
                    <a:pt x="115" y="549"/>
                    <a:pt x="252" y="549"/>
                  </a:cubicBezTo>
                  <a:lnTo>
                    <a:pt x="252" y="549"/>
                  </a:lnTo>
                  <a:lnTo>
                    <a:pt x="6414" y="891"/>
                  </a:lnTo>
                  <a:cubicBezTo>
                    <a:pt x="6551" y="891"/>
                    <a:pt x="6688" y="777"/>
                    <a:pt x="6688" y="640"/>
                  </a:cubicBezTo>
                  <a:lnTo>
                    <a:pt x="6688" y="640"/>
                  </a:lnTo>
                  <a:lnTo>
                    <a:pt x="6688" y="594"/>
                  </a:lnTo>
                  <a:cubicBezTo>
                    <a:pt x="6688" y="457"/>
                    <a:pt x="6597" y="343"/>
                    <a:pt x="6437" y="320"/>
                  </a:cubicBezTo>
                  <a:lnTo>
                    <a:pt x="6437" y="320"/>
                  </a:lnTo>
                  <a:lnTo>
                    <a:pt x="274" y="1"/>
                  </a:lnTo>
                  <a:cubicBezTo>
                    <a:pt x="274" y="1"/>
                    <a:pt x="274" y="1"/>
                    <a:pt x="274" y="1"/>
                  </a:cubicBezTo>
                  <a:lnTo>
                    <a:pt x="274" y="1"/>
                  </a:lnTo>
                  <a:cubicBezTo>
                    <a:pt x="138" y="1"/>
                    <a:pt x="23" y="92"/>
                    <a:pt x="1" y="229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1" name="Google Shape;5091;p30"/>
            <p:cNvSpPr/>
            <p:nvPr/>
          </p:nvSpPr>
          <p:spPr>
            <a:xfrm>
              <a:off x="1329103" y="2974818"/>
              <a:ext cx="379176" cy="50515"/>
            </a:xfrm>
            <a:custGeom>
              <a:avLst/>
              <a:gdLst/>
              <a:ahLst/>
              <a:cxnLst/>
              <a:rect l="l" t="t" r="r" b="b"/>
              <a:pathLst>
                <a:path w="6688" h="891" extrusionOk="0">
                  <a:moveTo>
                    <a:pt x="0" y="251"/>
                  </a:moveTo>
                  <a:lnTo>
                    <a:pt x="0" y="297"/>
                  </a:lnTo>
                  <a:cubicBezTo>
                    <a:pt x="0" y="434"/>
                    <a:pt x="91" y="548"/>
                    <a:pt x="251" y="548"/>
                  </a:cubicBezTo>
                  <a:lnTo>
                    <a:pt x="251" y="548"/>
                  </a:lnTo>
                  <a:lnTo>
                    <a:pt x="6414" y="890"/>
                  </a:lnTo>
                  <a:cubicBezTo>
                    <a:pt x="6551" y="890"/>
                    <a:pt x="6665" y="799"/>
                    <a:pt x="6688" y="639"/>
                  </a:cubicBezTo>
                  <a:lnTo>
                    <a:pt x="6688" y="639"/>
                  </a:lnTo>
                  <a:lnTo>
                    <a:pt x="6688" y="617"/>
                  </a:lnTo>
                  <a:cubicBezTo>
                    <a:pt x="6688" y="457"/>
                    <a:pt x="6574" y="343"/>
                    <a:pt x="6437" y="343"/>
                  </a:cubicBezTo>
                  <a:lnTo>
                    <a:pt x="6437" y="343"/>
                  </a:lnTo>
                  <a:lnTo>
                    <a:pt x="274" y="0"/>
                  </a:lnTo>
                  <a:cubicBezTo>
                    <a:pt x="274" y="0"/>
                    <a:pt x="274" y="0"/>
                    <a:pt x="251" y="0"/>
                  </a:cubicBezTo>
                  <a:lnTo>
                    <a:pt x="251" y="0"/>
                  </a:lnTo>
                  <a:cubicBezTo>
                    <a:pt x="114" y="0"/>
                    <a:pt x="0" y="114"/>
                    <a:pt x="0" y="251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2" name="Google Shape;5092;p30"/>
            <p:cNvSpPr/>
            <p:nvPr/>
          </p:nvSpPr>
          <p:spPr>
            <a:xfrm>
              <a:off x="1331655" y="2912680"/>
              <a:ext cx="380537" cy="50515"/>
            </a:xfrm>
            <a:custGeom>
              <a:avLst/>
              <a:gdLst/>
              <a:ahLst/>
              <a:cxnLst/>
              <a:rect l="l" t="t" r="r" b="b"/>
              <a:pathLst>
                <a:path w="6712" h="891" extrusionOk="0">
                  <a:moveTo>
                    <a:pt x="24" y="229"/>
                  </a:moveTo>
                  <a:lnTo>
                    <a:pt x="24" y="275"/>
                  </a:lnTo>
                  <a:cubicBezTo>
                    <a:pt x="1" y="412"/>
                    <a:pt x="115" y="548"/>
                    <a:pt x="252" y="548"/>
                  </a:cubicBezTo>
                  <a:lnTo>
                    <a:pt x="252" y="548"/>
                  </a:lnTo>
                  <a:lnTo>
                    <a:pt x="6415" y="891"/>
                  </a:lnTo>
                  <a:cubicBezTo>
                    <a:pt x="6574" y="891"/>
                    <a:pt x="6688" y="777"/>
                    <a:pt x="6688" y="640"/>
                  </a:cubicBezTo>
                  <a:lnTo>
                    <a:pt x="6688" y="640"/>
                  </a:lnTo>
                  <a:lnTo>
                    <a:pt x="6688" y="594"/>
                  </a:lnTo>
                  <a:cubicBezTo>
                    <a:pt x="6711" y="457"/>
                    <a:pt x="6597" y="343"/>
                    <a:pt x="6460" y="320"/>
                  </a:cubicBezTo>
                  <a:lnTo>
                    <a:pt x="6460" y="320"/>
                  </a:lnTo>
                  <a:lnTo>
                    <a:pt x="297" y="1"/>
                  </a:lnTo>
                  <a:lnTo>
                    <a:pt x="275" y="1"/>
                  </a:lnTo>
                  <a:lnTo>
                    <a:pt x="275" y="1"/>
                  </a:lnTo>
                  <a:cubicBezTo>
                    <a:pt x="138" y="1"/>
                    <a:pt x="24" y="92"/>
                    <a:pt x="24" y="22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3" name="Google Shape;5093;p30"/>
            <p:cNvSpPr/>
            <p:nvPr/>
          </p:nvSpPr>
          <p:spPr>
            <a:xfrm>
              <a:off x="1335567" y="2849295"/>
              <a:ext cx="379176" cy="50515"/>
            </a:xfrm>
            <a:custGeom>
              <a:avLst/>
              <a:gdLst/>
              <a:ahLst/>
              <a:cxnLst/>
              <a:rect l="l" t="t" r="r" b="b"/>
              <a:pathLst>
                <a:path w="6688" h="891" extrusionOk="0">
                  <a:moveTo>
                    <a:pt x="0" y="251"/>
                  </a:moveTo>
                  <a:lnTo>
                    <a:pt x="0" y="297"/>
                  </a:lnTo>
                  <a:cubicBezTo>
                    <a:pt x="0" y="434"/>
                    <a:pt x="114" y="548"/>
                    <a:pt x="251" y="548"/>
                  </a:cubicBezTo>
                  <a:lnTo>
                    <a:pt x="251" y="548"/>
                  </a:lnTo>
                  <a:lnTo>
                    <a:pt x="6414" y="890"/>
                  </a:lnTo>
                  <a:cubicBezTo>
                    <a:pt x="6551" y="890"/>
                    <a:pt x="6688" y="799"/>
                    <a:pt x="6688" y="639"/>
                  </a:cubicBezTo>
                  <a:lnTo>
                    <a:pt x="6688" y="639"/>
                  </a:lnTo>
                  <a:lnTo>
                    <a:pt x="6688" y="617"/>
                  </a:lnTo>
                  <a:cubicBezTo>
                    <a:pt x="6688" y="457"/>
                    <a:pt x="6597" y="343"/>
                    <a:pt x="6437" y="343"/>
                  </a:cubicBezTo>
                  <a:lnTo>
                    <a:pt x="6437" y="343"/>
                  </a:lnTo>
                  <a:lnTo>
                    <a:pt x="274" y="0"/>
                  </a:lnTo>
                  <a:cubicBezTo>
                    <a:pt x="274" y="0"/>
                    <a:pt x="274" y="0"/>
                    <a:pt x="274" y="0"/>
                  </a:cubicBezTo>
                  <a:lnTo>
                    <a:pt x="274" y="0"/>
                  </a:lnTo>
                  <a:cubicBezTo>
                    <a:pt x="137" y="0"/>
                    <a:pt x="23" y="114"/>
                    <a:pt x="0" y="251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4" name="Google Shape;5094;p30"/>
            <p:cNvSpPr/>
            <p:nvPr/>
          </p:nvSpPr>
          <p:spPr>
            <a:xfrm>
              <a:off x="1339422" y="2787158"/>
              <a:ext cx="379233" cy="50515"/>
            </a:xfrm>
            <a:custGeom>
              <a:avLst/>
              <a:gdLst/>
              <a:ahLst/>
              <a:cxnLst/>
              <a:rect l="l" t="t" r="r" b="b"/>
              <a:pathLst>
                <a:path w="6689" h="891" extrusionOk="0">
                  <a:moveTo>
                    <a:pt x="1" y="229"/>
                  </a:moveTo>
                  <a:lnTo>
                    <a:pt x="1" y="275"/>
                  </a:lnTo>
                  <a:cubicBezTo>
                    <a:pt x="1" y="411"/>
                    <a:pt x="92" y="548"/>
                    <a:pt x="252" y="548"/>
                  </a:cubicBezTo>
                  <a:lnTo>
                    <a:pt x="252" y="548"/>
                  </a:lnTo>
                  <a:lnTo>
                    <a:pt x="6415" y="891"/>
                  </a:lnTo>
                  <a:cubicBezTo>
                    <a:pt x="6551" y="891"/>
                    <a:pt x="6666" y="777"/>
                    <a:pt x="6688" y="640"/>
                  </a:cubicBezTo>
                  <a:lnTo>
                    <a:pt x="6688" y="640"/>
                  </a:lnTo>
                  <a:lnTo>
                    <a:pt x="6688" y="594"/>
                  </a:lnTo>
                  <a:cubicBezTo>
                    <a:pt x="6688" y="457"/>
                    <a:pt x="6574" y="343"/>
                    <a:pt x="6437" y="320"/>
                  </a:cubicBezTo>
                  <a:lnTo>
                    <a:pt x="6437" y="320"/>
                  </a:lnTo>
                  <a:lnTo>
                    <a:pt x="275" y="1"/>
                  </a:lnTo>
                  <a:cubicBezTo>
                    <a:pt x="275" y="1"/>
                    <a:pt x="252" y="1"/>
                    <a:pt x="252" y="1"/>
                  </a:cubicBezTo>
                  <a:lnTo>
                    <a:pt x="252" y="1"/>
                  </a:lnTo>
                  <a:cubicBezTo>
                    <a:pt x="115" y="1"/>
                    <a:pt x="1" y="92"/>
                    <a:pt x="1" y="22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5" name="Google Shape;5095;p30"/>
            <p:cNvSpPr/>
            <p:nvPr/>
          </p:nvSpPr>
          <p:spPr>
            <a:xfrm>
              <a:off x="1342030" y="2723773"/>
              <a:ext cx="380480" cy="50515"/>
            </a:xfrm>
            <a:custGeom>
              <a:avLst/>
              <a:gdLst/>
              <a:ahLst/>
              <a:cxnLst/>
              <a:rect l="l" t="t" r="r" b="b"/>
              <a:pathLst>
                <a:path w="6711" h="891" extrusionOk="0">
                  <a:moveTo>
                    <a:pt x="23" y="251"/>
                  </a:moveTo>
                  <a:lnTo>
                    <a:pt x="0" y="297"/>
                  </a:lnTo>
                  <a:cubicBezTo>
                    <a:pt x="0" y="434"/>
                    <a:pt x="114" y="548"/>
                    <a:pt x="251" y="548"/>
                  </a:cubicBezTo>
                  <a:lnTo>
                    <a:pt x="251" y="548"/>
                  </a:lnTo>
                  <a:lnTo>
                    <a:pt x="6414" y="890"/>
                  </a:lnTo>
                  <a:cubicBezTo>
                    <a:pt x="6551" y="890"/>
                    <a:pt x="6688" y="799"/>
                    <a:pt x="6688" y="639"/>
                  </a:cubicBezTo>
                  <a:lnTo>
                    <a:pt x="6688" y="639"/>
                  </a:lnTo>
                  <a:lnTo>
                    <a:pt x="6688" y="616"/>
                  </a:lnTo>
                  <a:cubicBezTo>
                    <a:pt x="6711" y="457"/>
                    <a:pt x="6597" y="343"/>
                    <a:pt x="6460" y="343"/>
                  </a:cubicBezTo>
                  <a:lnTo>
                    <a:pt x="6460" y="343"/>
                  </a:lnTo>
                  <a:lnTo>
                    <a:pt x="274" y="0"/>
                  </a:lnTo>
                  <a:cubicBezTo>
                    <a:pt x="274" y="0"/>
                    <a:pt x="274" y="0"/>
                    <a:pt x="274" y="0"/>
                  </a:cubicBezTo>
                  <a:lnTo>
                    <a:pt x="274" y="0"/>
                  </a:lnTo>
                  <a:cubicBezTo>
                    <a:pt x="137" y="0"/>
                    <a:pt x="23" y="114"/>
                    <a:pt x="23" y="251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6" name="Google Shape;5096;p30"/>
            <p:cNvSpPr/>
            <p:nvPr/>
          </p:nvSpPr>
          <p:spPr>
            <a:xfrm>
              <a:off x="1345885" y="2661635"/>
              <a:ext cx="379233" cy="50515"/>
            </a:xfrm>
            <a:custGeom>
              <a:avLst/>
              <a:gdLst/>
              <a:ahLst/>
              <a:cxnLst/>
              <a:rect l="l" t="t" r="r" b="b"/>
              <a:pathLst>
                <a:path w="6689" h="891" extrusionOk="0">
                  <a:moveTo>
                    <a:pt x="1" y="229"/>
                  </a:moveTo>
                  <a:lnTo>
                    <a:pt x="1" y="274"/>
                  </a:lnTo>
                  <a:cubicBezTo>
                    <a:pt x="1" y="411"/>
                    <a:pt x="115" y="548"/>
                    <a:pt x="252" y="548"/>
                  </a:cubicBezTo>
                  <a:lnTo>
                    <a:pt x="252" y="548"/>
                  </a:lnTo>
                  <a:lnTo>
                    <a:pt x="6415" y="891"/>
                  </a:lnTo>
                  <a:cubicBezTo>
                    <a:pt x="6552" y="891"/>
                    <a:pt x="6666" y="777"/>
                    <a:pt x="6689" y="640"/>
                  </a:cubicBezTo>
                  <a:lnTo>
                    <a:pt x="6689" y="640"/>
                  </a:lnTo>
                  <a:lnTo>
                    <a:pt x="6689" y="594"/>
                  </a:lnTo>
                  <a:cubicBezTo>
                    <a:pt x="6689" y="457"/>
                    <a:pt x="6574" y="343"/>
                    <a:pt x="6437" y="320"/>
                  </a:cubicBezTo>
                  <a:lnTo>
                    <a:pt x="6437" y="320"/>
                  </a:lnTo>
                  <a:lnTo>
                    <a:pt x="275" y="1"/>
                  </a:lnTo>
                  <a:cubicBezTo>
                    <a:pt x="275" y="1"/>
                    <a:pt x="275" y="1"/>
                    <a:pt x="252" y="1"/>
                  </a:cubicBezTo>
                  <a:lnTo>
                    <a:pt x="252" y="1"/>
                  </a:lnTo>
                  <a:cubicBezTo>
                    <a:pt x="138" y="1"/>
                    <a:pt x="24" y="92"/>
                    <a:pt x="1" y="229"/>
                  </a:cubicBezTo>
                  <a:close/>
                </a:path>
              </a:pathLst>
            </a:custGeom>
            <a:solidFill>
              <a:srgbClr val="002E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7" name="Google Shape;5097;p30"/>
            <p:cNvSpPr/>
            <p:nvPr/>
          </p:nvSpPr>
          <p:spPr>
            <a:xfrm>
              <a:off x="1303194" y="2547735"/>
              <a:ext cx="441314" cy="416765"/>
            </a:xfrm>
            <a:custGeom>
              <a:avLst/>
              <a:gdLst/>
              <a:ahLst/>
              <a:cxnLst/>
              <a:rect l="l" t="t" r="r" b="b"/>
              <a:pathLst>
                <a:path w="7784" h="7351" extrusionOk="0">
                  <a:moveTo>
                    <a:pt x="6597" y="7351"/>
                  </a:moveTo>
                  <a:cubicBezTo>
                    <a:pt x="6597" y="7351"/>
                    <a:pt x="4862" y="5570"/>
                    <a:pt x="5022" y="3904"/>
                  </a:cubicBezTo>
                  <a:cubicBezTo>
                    <a:pt x="5045" y="3790"/>
                    <a:pt x="5068" y="3676"/>
                    <a:pt x="5091" y="3562"/>
                  </a:cubicBezTo>
                  <a:cubicBezTo>
                    <a:pt x="5593" y="1804"/>
                    <a:pt x="2580" y="6849"/>
                    <a:pt x="1" y="4269"/>
                  </a:cubicBezTo>
                  <a:lnTo>
                    <a:pt x="6323" y="1"/>
                  </a:lnTo>
                  <a:lnTo>
                    <a:pt x="7784" y="5776"/>
                  </a:lnTo>
                  <a:cubicBezTo>
                    <a:pt x="7784" y="5776"/>
                    <a:pt x="6346" y="6301"/>
                    <a:pt x="6597" y="735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8" name="Google Shape;5098;p30"/>
            <p:cNvSpPr/>
            <p:nvPr/>
          </p:nvSpPr>
          <p:spPr>
            <a:xfrm>
              <a:off x="713112" y="1531930"/>
              <a:ext cx="1957962" cy="1766446"/>
            </a:xfrm>
            <a:custGeom>
              <a:avLst/>
              <a:gdLst/>
              <a:ahLst/>
              <a:cxnLst/>
              <a:rect l="l" t="t" r="r" b="b"/>
              <a:pathLst>
                <a:path w="34535" h="31157" extrusionOk="0">
                  <a:moveTo>
                    <a:pt x="15065" y="0"/>
                  </a:moveTo>
                  <a:cubicBezTo>
                    <a:pt x="14312" y="23"/>
                    <a:pt x="13558" y="114"/>
                    <a:pt x="12805" y="251"/>
                  </a:cubicBezTo>
                  <a:lnTo>
                    <a:pt x="12805" y="251"/>
                  </a:lnTo>
                  <a:cubicBezTo>
                    <a:pt x="6642" y="1415"/>
                    <a:pt x="480" y="6391"/>
                    <a:pt x="137" y="12508"/>
                  </a:cubicBezTo>
                  <a:lnTo>
                    <a:pt x="137" y="12508"/>
                  </a:lnTo>
                  <a:cubicBezTo>
                    <a:pt x="0" y="15110"/>
                    <a:pt x="753" y="18717"/>
                    <a:pt x="2557" y="20840"/>
                  </a:cubicBezTo>
                  <a:lnTo>
                    <a:pt x="2557" y="20840"/>
                  </a:lnTo>
                  <a:cubicBezTo>
                    <a:pt x="8126" y="27459"/>
                    <a:pt x="16001" y="19721"/>
                    <a:pt x="16001" y="19721"/>
                  </a:cubicBezTo>
                  <a:lnTo>
                    <a:pt x="16001" y="19721"/>
                  </a:lnTo>
                  <a:cubicBezTo>
                    <a:pt x="17644" y="31157"/>
                    <a:pt x="31750" y="30837"/>
                    <a:pt x="31750" y="30837"/>
                  </a:cubicBezTo>
                  <a:lnTo>
                    <a:pt x="31750" y="30837"/>
                  </a:lnTo>
                  <a:lnTo>
                    <a:pt x="31225" y="26249"/>
                  </a:lnTo>
                  <a:cubicBezTo>
                    <a:pt x="32914" y="25884"/>
                    <a:pt x="31750" y="24400"/>
                    <a:pt x="31750" y="24400"/>
                  </a:cubicBezTo>
                  <a:lnTo>
                    <a:pt x="31750" y="24400"/>
                  </a:lnTo>
                  <a:cubicBezTo>
                    <a:pt x="33165" y="23579"/>
                    <a:pt x="31864" y="22734"/>
                    <a:pt x="31864" y="22734"/>
                  </a:cubicBezTo>
                  <a:lnTo>
                    <a:pt x="31864" y="22734"/>
                  </a:lnTo>
                  <a:cubicBezTo>
                    <a:pt x="31613" y="21593"/>
                    <a:pt x="33873" y="21524"/>
                    <a:pt x="33873" y="21524"/>
                  </a:cubicBezTo>
                  <a:lnTo>
                    <a:pt x="33873" y="21524"/>
                  </a:lnTo>
                  <a:cubicBezTo>
                    <a:pt x="34535" y="21159"/>
                    <a:pt x="34535" y="20155"/>
                    <a:pt x="33873" y="19036"/>
                  </a:cubicBezTo>
                  <a:lnTo>
                    <a:pt x="33873" y="19036"/>
                  </a:lnTo>
                  <a:cubicBezTo>
                    <a:pt x="33234" y="17918"/>
                    <a:pt x="31613" y="13467"/>
                    <a:pt x="31613" y="13467"/>
                  </a:cubicBezTo>
                  <a:lnTo>
                    <a:pt x="31613" y="13467"/>
                  </a:lnTo>
                  <a:cubicBezTo>
                    <a:pt x="33051" y="12851"/>
                    <a:pt x="31613" y="11002"/>
                    <a:pt x="31613" y="11002"/>
                  </a:cubicBezTo>
                  <a:lnTo>
                    <a:pt x="31613" y="11002"/>
                  </a:lnTo>
                  <a:cubicBezTo>
                    <a:pt x="30518" y="9564"/>
                    <a:pt x="29924" y="7738"/>
                    <a:pt x="28760" y="6277"/>
                  </a:cubicBezTo>
                  <a:lnTo>
                    <a:pt x="28760" y="6277"/>
                  </a:lnTo>
                  <a:cubicBezTo>
                    <a:pt x="25610" y="2374"/>
                    <a:pt x="20771" y="0"/>
                    <a:pt x="15613" y="0"/>
                  </a:cubicBezTo>
                  <a:lnTo>
                    <a:pt x="15613" y="0"/>
                  </a:lnTo>
                  <a:cubicBezTo>
                    <a:pt x="15430" y="0"/>
                    <a:pt x="15247" y="0"/>
                    <a:pt x="15065" y="0"/>
                  </a:cubicBezTo>
                </a:path>
              </a:pathLst>
            </a:custGeom>
            <a:gradFill>
              <a:gsLst>
                <a:gs pos="0">
                  <a:srgbClr val="00E0FF">
                    <a:alpha val="25490"/>
                  </a:srgbClr>
                </a:gs>
                <a:gs pos="100000">
                  <a:schemeClr val="l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9" name="Google Shape;5099;p30"/>
            <p:cNvSpPr/>
            <p:nvPr/>
          </p:nvSpPr>
          <p:spPr>
            <a:xfrm>
              <a:off x="713112" y="1997793"/>
              <a:ext cx="1800123" cy="1282498"/>
            </a:xfrm>
            <a:custGeom>
              <a:avLst/>
              <a:gdLst/>
              <a:ahLst/>
              <a:cxnLst/>
              <a:rect l="l" t="t" r="r" b="b"/>
              <a:pathLst>
                <a:path w="31751" h="22621" extrusionOk="0">
                  <a:moveTo>
                    <a:pt x="1370" y="0"/>
                  </a:moveTo>
                  <a:lnTo>
                    <a:pt x="1370" y="0"/>
                  </a:lnTo>
                  <a:cubicBezTo>
                    <a:pt x="662" y="1324"/>
                    <a:pt x="228" y="2762"/>
                    <a:pt x="160" y="4291"/>
                  </a:cubicBezTo>
                  <a:cubicBezTo>
                    <a:pt x="0" y="6893"/>
                    <a:pt x="753" y="10500"/>
                    <a:pt x="2557" y="12623"/>
                  </a:cubicBezTo>
                  <a:cubicBezTo>
                    <a:pt x="4225" y="14606"/>
                    <a:pt x="6101" y="15300"/>
                    <a:pt x="7909" y="15300"/>
                  </a:cubicBezTo>
                  <a:cubicBezTo>
                    <a:pt x="12138" y="15300"/>
                    <a:pt x="16001" y="11504"/>
                    <a:pt x="16001" y="11504"/>
                  </a:cubicBezTo>
                  <a:cubicBezTo>
                    <a:pt x="17557" y="22334"/>
                    <a:pt x="30292" y="22621"/>
                    <a:pt x="31636" y="22621"/>
                  </a:cubicBezTo>
                  <a:cubicBezTo>
                    <a:pt x="31711" y="22621"/>
                    <a:pt x="31750" y="22620"/>
                    <a:pt x="31750" y="22620"/>
                  </a:cubicBezTo>
                  <a:lnTo>
                    <a:pt x="31682" y="22118"/>
                  </a:lnTo>
                  <a:cubicBezTo>
                    <a:pt x="29605" y="22095"/>
                    <a:pt x="17758" y="21433"/>
                    <a:pt x="16252" y="11002"/>
                  </a:cubicBezTo>
                  <a:cubicBezTo>
                    <a:pt x="16252" y="11002"/>
                    <a:pt x="12387" y="14788"/>
                    <a:pt x="8158" y="14788"/>
                  </a:cubicBezTo>
                  <a:cubicBezTo>
                    <a:pt x="6350" y="14788"/>
                    <a:pt x="4476" y="14096"/>
                    <a:pt x="2808" y="12120"/>
                  </a:cubicBezTo>
                  <a:cubicBezTo>
                    <a:pt x="1005" y="9998"/>
                    <a:pt x="274" y="6391"/>
                    <a:pt x="411" y="3766"/>
                  </a:cubicBezTo>
                  <a:cubicBezTo>
                    <a:pt x="480" y="2443"/>
                    <a:pt x="822" y="1187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0" name="Google Shape;5100;p30"/>
            <p:cNvSpPr/>
            <p:nvPr/>
          </p:nvSpPr>
          <p:spPr>
            <a:xfrm>
              <a:off x="2533872" y="2714701"/>
              <a:ext cx="126883" cy="67354"/>
            </a:xfrm>
            <a:custGeom>
              <a:avLst/>
              <a:gdLst/>
              <a:ahLst/>
              <a:cxnLst/>
              <a:rect l="l" t="t" r="r" b="b"/>
              <a:pathLst>
                <a:path w="2238" h="1188" extrusionOk="0">
                  <a:moveTo>
                    <a:pt x="2237" y="0"/>
                  </a:moveTo>
                  <a:lnTo>
                    <a:pt x="2237" y="0"/>
                  </a:lnTo>
                  <a:cubicBezTo>
                    <a:pt x="2169" y="69"/>
                    <a:pt x="2100" y="115"/>
                    <a:pt x="2032" y="160"/>
                  </a:cubicBezTo>
                  <a:cubicBezTo>
                    <a:pt x="2032" y="160"/>
                    <a:pt x="0" y="229"/>
                    <a:pt x="0" y="1187"/>
                  </a:cubicBezTo>
                  <a:cubicBezTo>
                    <a:pt x="548" y="708"/>
                    <a:pt x="1758" y="662"/>
                    <a:pt x="1758" y="662"/>
                  </a:cubicBezTo>
                  <a:cubicBezTo>
                    <a:pt x="2009" y="525"/>
                    <a:pt x="2169" y="297"/>
                    <a:pt x="22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1" name="Google Shape;5101;p30"/>
            <p:cNvSpPr/>
            <p:nvPr/>
          </p:nvSpPr>
          <p:spPr>
            <a:xfrm>
              <a:off x="2489877" y="2926911"/>
              <a:ext cx="49211" cy="76425"/>
            </a:xfrm>
            <a:custGeom>
              <a:avLst/>
              <a:gdLst/>
              <a:ahLst/>
              <a:cxnLst/>
              <a:rect l="l" t="t" r="r" b="b"/>
              <a:pathLst>
                <a:path w="868" h="1348" extrusionOk="0">
                  <a:moveTo>
                    <a:pt x="411" y="1"/>
                  </a:moveTo>
                  <a:cubicBezTo>
                    <a:pt x="320" y="92"/>
                    <a:pt x="183" y="206"/>
                    <a:pt x="0" y="297"/>
                  </a:cubicBezTo>
                  <a:cubicBezTo>
                    <a:pt x="0" y="297"/>
                    <a:pt x="434" y="845"/>
                    <a:pt x="411" y="1347"/>
                  </a:cubicBezTo>
                  <a:cubicBezTo>
                    <a:pt x="868" y="937"/>
                    <a:pt x="594" y="320"/>
                    <a:pt x="4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2" name="Google Shape;5102;p30"/>
            <p:cNvSpPr/>
            <p:nvPr/>
          </p:nvSpPr>
          <p:spPr>
            <a:xfrm>
              <a:off x="2351428" y="2820834"/>
              <a:ext cx="242031" cy="94511"/>
            </a:xfrm>
            <a:custGeom>
              <a:avLst/>
              <a:gdLst/>
              <a:ahLst/>
              <a:cxnLst/>
              <a:rect l="l" t="t" r="r" b="b"/>
              <a:pathLst>
                <a:path w="4269" h="1667" extrusionOk="0">
                  <a:moveTo>
                    <a:pt x="2967" y="0"/>
                  </a:moveTo>
                  <a:cubicBezTo>
                    <a:pt x="2967" y="0"/>
                    <a:pt x="1598" y="1119"/>
                    <a:pt x="936" y="1278"/>
                  </a:cubicBezTo>
                  <a:cubicBezTo>
                    <a:pt x="817" y="1307"/>
                    <a:pt x="716" y="1319"/>
                    <a:pt x="630" y="1319"/>
                  </a:cubicBezTo>
                  <a:cubicBezTo>
                    <a:pt x="237" y="1319"/>
                    <a:pt x="160" y="1073"/>
                    <a:pt x="160" y="1073"/>
                  </a:cubicBezTo>
                  <a:lnTo>
                    <a:pt x="160" y="1073"/>
                  </a:lnTo>
                  <a:cubicBezTo>
                    <a:pt x="0" y="1370"/>
                    <a:pt x="297" y="1666"/>
                    <a:pt x="297" y="1666"/>
                  </a:cubicBezTo>
                  <a:lnTo>
                    <a:pt x="2853" y="1666"/>
                  </a:lnTo>
                  <a:cubicBezTo>
                    <a:pt x="4268" y="822"/>
                    <a:pt x="3013" y="46"/>
                    <a:pt x="29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3" name="Google Shape;5103;p30"/>
            <p:cNvSpPr/>
            <p:nvPr/>
          </p:nvSpPr>
          <p:spPr>
            <a:xfrm>
              <a:off x="770034" y="1612154"/>
              <a:ext cx="1251429" cy="1376951"/>
            </a:xfrm>
            <a:custGeom>
              <a:avLst/>
              <a:gdLst/>
              <a:ahLst/>
              <a:cxnLst/>
              <a:rect l="l" t="t" r="r" b="b"/>
              <a:pathLst>
                <a:path w="22073" h="24287" extrusionOk="0">
                  <a:moveTo>
                    <a:pt x="11345" y="137"/>
                  </a:moveTo>
                  <a:cubicBezTo>
                    <a:pt x="5889" y="1187"/>
                    <a:pt x="411" y="5592"/>
                    <a:pt x="115" y="11002"/>
                  </a:cubicBezTo>
                  <a:lnTo>
                    <a:pt x="115" y="11002"/>
                  </a:lnTo>
                  <a:cubicBezTo>
                    <a:pt x="1" y="13330"/>
                    <a:pt x="662" y="16526"/>
                    <a:pt x="2260" y="18397"/>
                  </a:cubicBezTo>
                  <a:lnTo>
                    <a:pt x="2260" y="18397"/>
                  </a:lnTo>
                  <a:cubicBezTo>
                    <a:pt x="7190" y="24286"/>
                    <a:pt x="14175" y="17416"/>
                    <a:pt x="14175" y="17416"/>
                  </a:cubicBezTo>
                  <a:lnTo>
                    <a:pt x="14175" y="17416"/>
                  </a:lnTo>
                  <a:cubicBezTo>
                    <a:pt x="14198" y="17462"/>
                    <a:pt x="22073" y="776"/>
                    <a:pt x="12281" y="0"/>
                  </a:cubicBezTo>
                  <a:lnTo>
                    <a:pt x="12281" y="0"/>
                  </a:lnTo>
                  <a:cubicBezTo>
                    <a:pt x="12235" y="0"/>
                    <a:pt x="12212" y="0"/>
                    <a:pt x="12189" y="0"/>
                  </a:cubicBezTo>
                  <a:lnTo>
                    <a:pt x="12189" y="0"/>
                  </a:lnTo>
                  <a:cubicBezTo>
                    <a:pt x="11892" y="0"/>
                    <a:pt x="11619" y="92"/>
                    <a:pt x="11345" y="13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4" name="Google Shape;5104;p30"/>
            <p:cNvSpPr/>
            <p:nvPr/>
          </p:nvSpPr>
          <p:spPr>
            <a:xfrm>
              <a:off x="859329" y="1707912"/>
              <a:ext cx="1019773" cy="1281194"/>
            </a:xfrm>
            <a:custGeom>
              <a:avLst/>
              <a:gdLst/>
              <a:ahLst/>
              <a:cxnLst/>
              <a:rect l="l" t="t" r="r" b="b"/>
              <a:pathLst>
                <a:path w="17987" h="22598" extrusionOk="0">
                  <a:moveTo>
                    <a:pt x="14358" y="0"/>
                  </a:moveTo>
                  <a:cubicBezTo>
                    <a:pt x="15773" y="2694"/>
                    <a:pt x="15019" y="6300"/>
                    <a:pt x="14243" y="9062"/>
                  </a:cubicBezTo>
                  <a:cubicBezTo>
                    <a:pt x="13422" y="12075"/>
                    <a:pt x="12075" y="15134"/>
                    <a:pt x="9382" y="16891"/>
                  </a:cubicBezTo>
                  <a:cubicBezTo>
                    <a:pt x="6437" y="18831"/>
                    <a:pt x="2511" y="18740"/>
                    <a:pt x="160" y="15955"/>
                  </a:cubicBezTo>
                  <a:cubicBezTo>
                    <a:pt x="115" y="15887"/>
                    <a:pt x="46" y="15795"/>
                    <a:pt x="0" y="15727"/>
                  </a:cubicBezTo>
                  <a:cubicBezTo>
                    <a:pt x="206" y="16092"/>
                    <a:pt x="434" y="16412"/>
                    <a:pt x="685" y="16708"/>
                  </a:cubicBezTo>
                  <a:cubicBezTo>
                    <a:pt x="5615" y="22597"/>
                    <a:pt x="12600" y="15727"/>
                    <a:pt x="12600" y="15727"/>
                  </a:cubicBezTo>
                  <a:cubicBezTo>
                    <a:pt x="12623" y="15773"/>
                    <a:pt x="17987" y="4406"/>
                    <a:pt x="14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5" name="Google Shape;5105;p30"/>
            <p:cNvSpPr/>
            <p:nvPr/>
          </p:nvSpPr>
          <p:spPr>
            <a:xfrm>
              <a:off x="819188" y="1634151"/>
              <a:ext cx="702735" cy="640597"/>
            </a:xfrm>
            <a:custGeom>
              <a:avLst/>
              <a:gdLst/>
              <a:ahLst/>
              <a:cxnLst/>
              <a:rect l="l" t="t" r="r" b="b"/>
              <a:pathLst>
                <a:path w="12395" h="11299" extrusionOk="0">
                  <a:moveTo>
                    <a:pt x="12395" y="891"/>
                  </a:moveTo>
                  <a:cubicBezTo>
                    <a:pt x="9724" y="0"/>
                    <a:pt x="6255" y="1849"/>
                    <a:pt x="4178" y="3447"/>
                  </a:cubicBezTo>
                  <a:cubicBezTo>
                    <a:pt x="1964" y="5182"/>
                    <a:pt x="183" y="7670"/>
                    <a:pt x="24" y="10568"/>
                  </a:cubicBezTo>
                  <a:cubicBezTo>
                    <a:pt x="1" y="10797"/>
                    <a:pt x="1" y="11048"/>
                    <a:pt x="1" y="11299"/>
                  </a:cubicBezTo>
                  <a:cubicBezTo>
                    <a:pt x="3014" y="6574"/>
                    <a:pt x="6848" y="2511"/>
                    <a:pt x="12395" y="891"/>
                  </a:cubicBezTo>
                  <a:close/>
                </a:path>
              </a:pathLst>
            </a:custGeom>
            <a:solidFill>
              <a:srgbClr val="FFFFFF">
                <a:alpha val="22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6" name="Google Shape;5106;p30"/>
            <p:cNvSpPr/>
            <p:nvPr/>
          </p:nvSpPr>
          <p:spPr>
            <a:xfrm>
              <a:off x="885181" y="1715679"/>
              <a:ext cx="742875" cy="968010"/>
            </a:xfrm>
            <a:custGeom>
              <a:avLst/>
              <a:gdLst/>
              <a:ahLst/>
              <a:cxnLst/>
              <a:rect l="l" t="t" r="r" b="b"/>
              <a:pathLst>
                <a:path w="13103" h="17074" extrusionOk="0">
                  <a:moveTo>
                    <a:pt x="13103" y="1164"/>
                  </a:moveTo>
                  <a:cubicBezTo>
                    <a:pt x="13057" y="1164"/>
                    <a:pt x="12349" y="388"/>
                    <a:pt x="12212" y="297"/>
                  </a:cubicBezTo>
                  <a:cubicBezTo>
                    <a:pt x="12053" y="183"/>
                    <a:pt x="11893" y="92"/>
                    <a:pt x="11710" y="0"/>
                  </a:cubicBezTo>
                  <a:cubicBezTo>
                    <a:pt x="5091" y="2146"/>
                    <a:pt x="2283" y="8195"/>
                    <a:pt x="1" y="14357"/>
                  </a:cubicBezTo>
                  <a:cubicBezTo>
                    <a:pt x="161" y="14608"/>
                    <a:pt x="343" y="14837"/>
                    <a:pt x="526" y="15065"/>
                  </a:cubicBezTo>
                  <a:cubicBezTo>
                    <a:pt x="1781" y="16457"/>
                    <a:pt x="3174" y="17005"/>
                    <a:pt x="4543" y="17074"/>
                  </a:cubicBezTo>
                  <a:cubicBezTo>
                    <a:pt x="4406" y="16708"/>
                    <a:pt x="4269" y="16343"/>
                    <a:pt x="4178" y="15978"/>
                  </a:cubicBezTo>
                  <a:cubicBezTo>
                    <a:pt x="2649" y="9861"/>
                    <a:pt x="6278" y="2009"/>
                    <a:pt x="13103" y="1164"/>
                  </a:cubicBezTo>
                </a:path>
              </a:pathLst>
            </a:custGeom>
            <a:solidFill>
              <a:srgbClr val="FFFFFF">
                <a:alpha val="22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7" name="Google Shape;5107;p30"/>
            <p:cNvSpPr/>
            <p:nvPr/>
          </p:nvSpPr>
          <p:spPr>
            <a:xfrm>
              <a:off x="1591771" y="1803669"/>
              <a:ext cx="69962" cy="69905"/>
            </a:xfrm>
            <a:custGeom>
              <a:avLst/>
              <a:gdLst/>
              <a:ahLst/>
              <a:cxnLst/>
              <a:rect l="l" t="t" r="r" b="b"/>
              <a:pathLst>
                <a:path w="1234" h="1233" extrusionOk="0">
                  <a:moveTo>
                    <a:pt x="1233" y="617"/>
                  </a:moveTo>
                  <a:cubicBezTo>
                    <a:pt x="1233" y="959"/>
                    <a:pt x="959" y="1233"/>
                    <a:pt x="617" y="1233"/>
                  </a:cubicBezTo>
                  <a:cubicBezTo>
                    <a:pt x="274" y="1233"/>
                    <a:pt x="1" y="959"/>
                    <a:pt x="1" y="617"/>
                  </a:cubicBezTo>
                  <a:cubicBezTo>
                    <a:pt x="1" y="274"/>
                    <a:pt x="274" y="0"/>
                    <a:pt x="617" y="0"/>
                  </a:cubicBezTo>
                  <a:cubicBezTo>
                    <a:pt x="959" y="0"/>
                    <a:pt x="1233" y="274"/>
                    <a:pt x="1233" y="617"/>
                  </a:cubicBezTo>
                  <a:close/>
                </a:path>
              </a:pathLst>
            </a:custGeom>
            <a:solidFill>
              <a:srgbClr val="FFFFFF">
                <a:alpha val="22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8" name="Google Shape;5108;p30"/>
            <p:cNvSpPr/>
            <p:nvPr/>
          </p:nvSpPr>
          <p:spPr>
            <a:xfrm>
              <a:off x="1661676" y="2432190"/>
              <a:ext cx="529305" cy="674784"/>
            </a:xfrm>
            <a:custGeom>
              <a:avLst/>
              <a:gdLst/>
              <a:ahLst/>
              <a:cxnLst/>
              <a:rect l="l" t="t" r="r" b="b"/>
              <a:pathLst>
                <a:path w="9336" h="11902" extrusionOk="0">
                  <a:moveTo>
                    <a:pt x="3297" y="1"/>
                  </a:moveTo>
                  <a:cubicBezTo>
                    <a:pt x="3123" y="1"/>
                    <a:pt x="2994" y="59"/>
                    <a:pt x="2922" y="190"/>
                  </a:cubicBezTo>
                  <a:cubicBezTo>
                    <a:pt x="2283" y="1331"/>
                    <a:pt x="0" y="3249"/>
                    <a:pt x="0" y="3249"/>
                  </a:cubicBezTo>
                  <a:cubicBezTo>
                    <a:pt x="3090" y="11573"/>
                    <a:pt x="8406" y="11902"/>
                    <a:pt x="9228" y="11902"/>
                  </a:cubicBezTo>
                  <a:cubicBezTo>
                    <a:pt x="9298" y="11902"/>
                    <a:pt x="9336" y="11899"/>
                    <a:pt x="9336" y="11899"/>
                  </a:cubicBezTo>
                  <a:cubicBezTo>
                    <a:pt x="9336" y="11899"/>
                    <a:pt x="8902" y="5280"/>
                    <a:pt x="8834" y="4436"/>
                  </a:cubicBezTo>
                  <a:cubicBezTo>
                    <a:pt x="8793" y="3666"/>
                    <a:pt x="4670" y="1"/>
                    <a:pt x="3297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9" name="Google Shape;5109;p30"/>
            <p:cNvSpPr/>
            <p:nvPr/>
          </p:nvSpPr>
          <p:spPr>
            <a:xfrm>
              <a:off x="1925648" y="1834738"/>
              <a:ext cx="669114" cy="617295"/>
            </a:xfrm>
            <a:custGeom>
              <a:avLst/>
              <a:gdLst/>
              <a:ahLst/>
              <a:cxnLst/>
              <a:rect l="l" t="t" r="r" b="b"/>
              <a:pathLst>
                <a:path w="11802" h="10888" extrusionOk="0">
                  <a:moveTo>
                    <a:pt x="0" y="7304"/>
                  </a:moveTo>
                  <a:lnTo>
                    <a:pt x="2876" y="10888"/>
                  </a:lnTo>
                  <a:cubicBezTo>
                    <a:pt x="2876" y="10888"/>
                    <a:pt x="4246" y="8856"/>
                    <a:pt x="4748" y="8514"/>
                  </a:cubicBezTo>
                  <a:lnTo>
                    <a:pt x="4748" y="8514"/>
                  </a:lnTo>
                  <a:cubicBezTo>
                    <a:pt x="5250" y="8172"/>
                    <a:pt x="10226" y="8126"/>
                    <a:pt x="10226" y="8126"/>
                  </a:cubicBezTo>
                  <a:lnTo>
                    <a:pt x="10226" y="8126"/>
                  </a:lnTo>
                  <a:cubicBezTo>
                    <a:pt x="11801" y="7259"/>
                    <a:pt x="10226" y="5661"/>
                    <a:pt x="10226" y="5661"/>
                  </a:cubicBezTo>
                  <a:lnTo>
                    <a:pt x="10226" y="5661"/>
                  </a:lnTo>
                  <a:cubicBezTo>
                    <a:pt x="7967" y="1621"/>
                    <a:pt x="7373" y="936"/>
                    <a:pt x="4931" y="69"/>
                  </a:cubicBezTo>
                  <a:lnTo>
                    <a:pt x="4931" y="69"/>
                  </a:lnTo>
                  <a:cubicBezTo>
                    <a:pt x="4794" y="23"/>
                    <a:pt x="4680" y="0"/>
                    <a:pt x="4543" y="0"/>
                  </a:cubicBezTo>
                  <a:lnTo>
                    <a:pt x="4543" y="0"/>
                  </a:lnTo>
                  <a:cubicBezTo>
                    <a:pt x="2215" y="0"/>
                    <a:pt x="0" y="7304"/>
                    <a:pt x="0" y="7304"/>
                  </a:cubicBezTo>
                </a:path>
              </a:pathLst>
            </a:custGeom>
            <a:gradFill>
              <a:gsLst>
                <a:gs pos="0">
                  <a:srgbClr val="FFFFFF">
                    <a:alpha val="17647"/>
                    <a:alpha val="22330"/>
                  </a:srgbClr>
                </a:gs>
                <a:gs pos="100000">
                  <a:schemeClr val="dk1">
                    <a:alpha val="22330"/>
                  </a:scheme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0" name="Google Shape;5110;p30"/>
            <p:cNvSpPr/>
            <p:nvPr/>
          </p:nvSpPr>
          <p:spPr>
            <a:xfrm>
              <a:off x="1744451" y="1804577"/>
              <a:ext cx="339149" cy="565929"/>
            </a:xfrm>
            <a:custGeom>
              <a:avLst/>
              <a:gdLst/>
              <a:ahLst/>
              <a:cxnLst/>
              <a:rect l="l" t="t" r="r" b="b"/>
              <a:pathLst>
                <a:path w="5982" h="9982" extrusionOk="0">
                  <a:moveTo>
                    <a:pt x="1847" y="0"/>
                  </a:moveTo>
                  <a:cubicBezTo>
                    <a:pt x="1215" y="0"/>
                    <a:pt x="1170" y="1204"/>
                    <a:pt x="1325" y="2244"/>
                  </a:cubicBezTo>
                  <a:cubicBezTo>
                    <a:pt x="1576" y="3956"/>
                    <a:pt x="1" y="8293"/>
                    <a:pt x="1" y="8293"/>
                  </a:cubicBezTo>
                  <a:lnTo>
                    <a:pt x="1507" y="9982"/>
                  </a:lnTo>
                  <a:cubicBezTo>
                    <a:pt x="1507" y="9982"/>
                    <a:pt x="3904" y="8704"/>
                    <a:pt x="4954" y="7517"/>
                  </a:cubicBezTo>
                  <a:cubicBezTo>
                    <a:pt x="5981" y="6307"/>
                    <a:pt x="3813" y="1742"/>
                    <a:pt x="3813" y="1742"/>
                  </a:cubicBezTo>
                  <a:cubicBezTo>
                    <a:pt x="2865" y="470"/>
                    <a:pt x="2241" y="0"/>
                    <a:pt x="184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1" name="Google Shape;5111;p30"/>
            <p:cNvSpPr/>
            <p:nvPr/>
          </p:nvSpPr>
          <p:spPr>
            <a:xfrm>
              <a:off x="1829890" y="2030109"/>
              <a:ext cx="214874" cy="340397"/>
            </a:xfrm>
            <a:custGeom>
              <a:avLst/>
              <a:gdLst/>
              <a:ahLst/>
              <a:cxnLst/>
              <a:rect l="l" t="t" r="r" b="b"/>
              <a:pathLst>
                <a:path w="3790" h="6004" extrusionOk="0">
                  <a:moveTo>
                    <a:pt x="0" y="6004"/>
                  </a:moveTo>
                  <a:cubicBezTo>
                    <a:pt x="434" y="5570"/>
                    <a:pt x="913" y="5205"/>
                    <a:pt x="1393" y="4840"/>
                  </a:cubicBezTo>
                  <a:cubicBezTo>
                    <a:pt x="1872" y="4452"/>
                    <a:pt x="2374" y="4109"/>
                    <a:pt x="2854" y="3767"/>
                  </a:cubicBezTo>
                  <a:lnTo>
                    <a:pt x="2899" y="3744"/>
                  </a:lnTo>
                  <a:cubicBezTo>
                    <a:pt x="2899" y="3744"/>
                    <a:pt x="2968" y="3699"/>
                    <a:pt x="2991" y="3653"/>
                  </a:cubicBezTo>
                  <a:cubicBezTo>
                    <a:pt x="3036" y="3607"/>
                    <a:pt x="3082" y="3539"/>
                    <a:pt x="3105" y="3470"/>
                  </a:cubicBezTo>
                  <a:cubicBezTo>
                    <a:pt x="3173" y="3356"/>
                    <a:pt x="3219" y="3196"/>
                    <a:pt x="3242" y="3037"/>
                  </a:cubicBezTo>
                  <a:cubicBezTo>
                    <a:pt x="3310" y="2740"/>
                    <a:pt x="3333" y="2398"/>
                    <a:pt x="3333" y="2055"/>
                  </a:cubicBezTo>
                  <a:cubicBezTo>
                    <a:pt x="3333" y="1736"/>
                    <a:pt x="3310" y="1393"/>
                    <a:pt x="3287" y="1051"/>
                  </a:cubicBezTo>
                  <a:cubicBezTo>
                    <a:pt x="3264" y="708"/>
                    <a:pt x="3219" y="366"/>
                    <a:pt x="3196" y="1"/>
                  </a:cubicBezTo>
                  <a:cubicBezTo>
                    <a:pt x="3470" y="663"/>
                    <a:pt x="3675" y="1325"/>
                    <a:pt x="3744" y="2055"/>
                  </a:cubicBezTo>
                  <a:cubicBezTo>
                    <a:pt x="3789" y="2398"/>
                    <a:pt x="3789" y="2763"/>
                    <a:pt x="3721" y="3128"/>
                  </a:cubicBezTo>
                  <a:cubicBezTo>
                    <a:pt x="3698" y="3333"/>
                    <a:pt x="3652" y="3516"/>
                    <a:pt x="3561" y="3699"/>
                  </a:cubicBezTo>
                  <a:cubicBezTo>
                    <a:pt x="3516" y="3790"/>
                    <a:pt x="3470" y="3881"/>
                    <a:pt x="3401" y="3972"/>
                  </a:cubicBezTo>
                  <a:cubicBezTo>
                    <a:pt x="3356" y="4018"/>
                    <a:pt x="3333" y="4041"/>
                    <a:pt x="3287" y="4087"/>
                  </a:cubicBezTo>
                  <a:cubicBezTo>
                    <a:pt x="3219" y="4132"/>
                    <a:pt x="3196" y="4155"/>
                    <a:pt x="3105" y="4201"/>
                  </a:cubicBezTo>
                  <a:lnTo>
                    <a:pt x="3150" y="4178"/>
                  </a:lnTo>
                  <a:cubicBezTo>
                    <a:pt x="2648" y="4520"/>
                    <a:pt x="2123" y="4840"/>
                    <a:pt x="1598" y="5137"/>
                  </a:cubicBezTo>
                  <a:cubicBezTo>
                    <a:pt x="1073" y="5456"/>
                    <a:pt x="548" y="5753"/>
                    <a:pt x="0" y="600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2" name="Google Shape;5112;p30"/>
            <p:cNvSpPr/>
            <p:nvPr/>
          </p:nvSpPr>
          <p:spPr>
            <a:xfrm>
              <a:off x="2256917" y="2296689"/>
              <a:ext cx="216178" cy="73817"/>
            </a:xfrm>
            <a:custGeom>
              <a:avLst/>
              <a:gdLst/>
              <a:ahLst/>
              <a:cxnLst/>
              <a:rect l="l" t="t" r="r" b="b"/>
              <a:pathLst>
                <a:path w="3813" h="1302" extrusionOk="0">
                  <a:moveTo>
                    <a:pt x="3562" y="1"/>
                  </a:moveTo>
                  <a:cubicBezTo>
                    <a:pt x="3562" y="1"/>
                    <a:pt x="3813" y="1051"/>
                    <a:pt x="3562" y="1302"/>
                  </a:cubicBezTo>
                  <a:lnTo>
                    <a:pt x="1" y="549"/>
                  </a:lnTo>
                  <a:lnTo>
                    <a:pt x="1" y="2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3" name="Google Shape;5113;p30"/>
            <p:cNvSpPr/>
            <p:nvPr/>
          </p:nvSpPr>
          <p:spPr>
            <a:xfrm>
              <a:off x="2271147" y="2296689"/>
              <a:ext cx="195484" cy="57035"/>
            </a:xfrm>
            <a:custGeom>
              <a:avLst/>
              <a:gdLst/>
              <a:ahLst/>
              <a:cxnLst/>
              <a:rect l="l" t="t" r="r" b="b"/>
              <a:pathLst>
                <a:path w="3448" h="1006" extrusionOk="0">
                  <a:moveTo>
                    <a:pt x="1" y="229"/>
                  </a:moveTo>
                  <a:lnTo>
                    <a:pt x="1" y="298"/>
                  </a:lnTo>
                  <a:lnTo>
                    <a:pt x="3402" y="1005"/>
                  </a:lnTo>
                  <a:cubicBezTo>
                    <a:pt x="3447" y="617"/>
                    <a:pt x="3311" y="1"/>
                    <a:pt x="3311" y="1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4" name="Google Shape;5114;p30"/>
            <p:cNvSpPr/>
            <p:nvPr/>
          </p:nvSpPr>
          <p:spPr>
            <a:xfrm>
              <a:off x="2256917" y="2327758"/>
              <a:ext cx="226553" cy="93263"/>
            </a:xfrm>
            <a:custGeom>
              <a:avLst/>
              <a:gdLst/>
              <a:ahLst/>
              <a:cxnLst/>
              <a:rect l="l" t="t" r="r" b="b"/>
              <a:pathLst>
                <a:path w="3996" h="1645" extrusionOk="0">
                  <a:moveTo>
                    <a:pt x="1" y="252"/>
                  </a:moveTo>
                  <a:lnTo>
                    <a:pt x="3562" y="1644"/>
                  </a:lnTo>
                  <a:cubicBezTo>
                    <a:pt x="3995" y="1073"/>
                    <a:pt x="3562" y="754"/>
                    <a:pt x="3562" y="754"/>
                  </a:cubicBezTo>
                  <a:lnTo>
                    <a:pt x="3562" y="75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7647"/>
                    <a:alpha val="22330"/>
                  </a:srgbClr>
                </a:gs>
                <a:gs pos="100000">
                  <a:schemeClr val="dk1">
                    <a:alpha val="22330"/>
                  </a:scheme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5" name="Google Shape;5115;p30"/>
            <p:cNvSpPr/>
            <p:nvPr/>
          </p:nvSpPr>
          <p:spPr>
            <a:xfrm>
              <a:off x="2440665" y="2668098"/>
              <a:ext cx="178646" cy="80280"/>
            </a:xfrm>
            <a:custGeom>
              <a:avLst/>
              <a:gdLst/>
              <a:ahLst/>
              <a:cxnLst/>
              <a:rect l="l" t="t" r="r" b="b"/>
              <a:pathLst>
                <a:path w="3151" h="1416" extrusionOk="0">
                  <a:moveTo>
                    <a:pt x="184" y="343"/>
                  </a:moveTo>
                  <a:cubicBezTo>
                    <a:pt x="184" y="343"/>
                    <a:pt x="1" y="1028"/>
                    <a:pt x="800" y="1416"/>
                  </a:cubicBezTo>
                  <a:lnTo>
                    <a:pt x="800" y="1416"/>
                  </a:lnTo>
                  <a:cubicBezTo>
                    <a:pt x="800" y="1416"/>
                    <a:pt x="275" y="297"/>
                    <a:pt x="3060" y="343"/>
                  </a:cubicBezTo>
                  <a:lnTo>
                    <a:pt x="3060" y="343"/>
                  </a:lnTo>
                  <a:cubicBezTo>
                    <a:pt x="3151" y="343"/>
                    <a:pt x="2900" y="252"/>
                    <a:pt x="2535" y="183"/>
                  </a:cubicBezTo>
                  <a:lnTo>
                    <a:pt x="2535" y="183"/>
                  </a:lnTo>
                  <a:cubicBezTo>
                    <a:pt x="2169" y="92"/>
                    <a:pt x="1644" y="1"/>
                    <a:pt x="1188" y="1"/>
                  </a:cubicBezTo>
                  <a:lnTo>
                    <a:pt x="1188" y="1"/>
                  </a:lnTo>
                  <a:cubicBezTo>
                    <a:pt x="754" y="1"/>
                    <a:pt x="343" y="92"/>
                    <a:pt x="184" y="34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7647"/>
                    <a:alpha val="22330"/>
                  </a:srgbClr>
                </a:gs>
                <a:gs pos="100000">
                  <a:schemeClr val="dk1">
                    <a:alpha val="22330"/>
                  </a:scheme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6" name="Google Shape;5116;p30"/>
            <p:cNvSpPr/>
            <p:nvPr/>
          </p:nvSpPr>
          <p:spPr>
            <a:xfrm>
              <a:off x="1807893" y="1661081"/>
              <a:ext cx="425779" cy="250932"/>
            </a:xfrm>
            <a:custGeom>
              <a:avLst/>
              <a:gdLst/>
              <a:ahLst/>
              <a:cxnLst/>
              <a:rect l="l" t="t" r="r" b="b"/>
              <a:pathLst>
                <a:path w="7510" h="4426" extrusionOk="0">
                  <a:moveTo>
                    <a:pt x="2688" y="1"/>
                  </a:moveTo>
                  <a:cubicBezTo>
                    <a:pt x="1910" y="1"/>
                    <a:pt x="1213" y="292"/>
                    <a:pt x="799" y="872"/>
                  </a:cubicBezTo>
                  <a:cubicBezTo>
                    <a:pt x="0" y="1990"/>
                    <a:pt x="1667" y="2196"/>
                    <a:pt x="3127" y="3246"/>
                  </a:cubicBezTo>
                  <a:cubicBezTo>
                    <a:pt x="4058" y="3915"/>
                    <a:pt x="4933" y="4426"/>
                    <a:pt x="5652" y="4426"/>
                  </a:cubicBezTo>
                  <a:cubicBezTo>
                    <a:pt x="6062" y="4426"/>
                    <a:pt x="6421" y="4260"/>
                    <a:pt x="6711" y="3862"/>
                  </a:cubicBezTo>
                  <a:cubicBezTo>
                    <a:pt x="7510" y="2744"/>
                    <a:pt x="6369" y="1808"/>
                    <a:pt x="4908" y="758"/>
                  </a:cubicBezTo>
                  <a:cubicBezTo>
                    <a:pt x="4204" y="252"/>
                    <a:pt x="3411" y="1"/>
                    <a:pt x="2688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7" name="Google Shape;5117;p30"/>
            <p:cNvSpPr/>
            <p:nvPr/>
          </p:nvSpPr>
          <p:spPr>
            <a:xfrm>
              <a:off x="1770360" y="1661308"/>
              <a:ext cx="46660" cy="46660"/>
            </a:xfrm>
            <a:custGeom>
              <a:avLst/>
              <a:gdLst/>
              <a:ahLst/>
              <a:cxnLst/>
              <a:rect l="l" t="t" r="r" b="b"/>
              <a:pathLst>
                <a:path w="823" h="823" extrusionOk="0">
                  <a:moveTo>
                    <a:pt x="822" y="412"/>
                  </a:moveTo>
                  <a:cubicBezTo>
                    <a:pt x="822" y="640"/>
                    <a:pt x="640" y="822"/>
                    <a:pt x="411" y="822"/>
                  </a:cubicBezTo>
                  <a:cubicBezTo>
                    <a:pt x="183" y="822"/>
                    <a:pt x="0" y="640"/>
                    <a:pt x="0" y="412"/>
                  </a:cubicBezTo>
                  <a:cubicBezTo>
                    <a:pt x="0" y="183"/>
                    <a:pt x="183" y="1"/>
                    <a:pt x="411" y="1"/>
                  </a:cubicBezTo>
                  <a:cubicBezTo>
                    <a:pt x="640" y="1"/>
                    <a:pt x="822" y="183"/>
                    <a:pt x="822" y="412"/>
                  </a:cubicBezTo>
                  <a:close/>
                </a:path>
              </a:pathLst>
            </a:custGeom>
            <a:solidFill>
              <a:srgbClr val="FFFFFF">
                <a:alpha val="22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8" name="Google Shape;5118;p30"/>
            <p:cNvSpPr/>
            <p:nvPr/>
          </p:nvSpPr>
          <p:spPr>
            <a:xfrm>
              <a:off x="960246" y="3018813"/>
              <a:ext cx="1085823" cy="592746"/>
            </a:xfrm>
            <a:custGeom>
              <a:avLst/>
              <a:gdLst/>
              <a:ahLst/>
              <a:cxnLst/>
              <a:rect l="l" t="t" r="r" b="b"/>
              <a:pathLst>
                <a:path w="19152" h="10455" extrusionOk="0">
                  <a:moveTo>
                    <a:pt x="1" y="8469"/>
                  </a:moveTo>
                  <a:cubicBezTo>
                    <a:pt x="1" y="10226"/>
                    <a:pt x="4292" y="10454"/>
                    <a:pt x="9587" y="10454"/>
                  </a:cubicBezTo>
                  <a:lnTo>
                    <a:pt x="9587" y="10454"/>
                  </a:lnTo>
                  <a:cubicBezTo>
                    <a:pt x="14860" y="10454"/>
                    <a:pt x="19151" y="10226"/>
                    <a:pt x="19151" y="8469"/>
                  </a:cubicBezTo>
                  <a:lnTo>
                    <a:pt x="19151" y="8469"/>
                  </a:lnTo>
                  <a:cubicBezTo>
                    <a:pt x="19151" y="6711"/>
                    <a:pt x="14860" y="0"/>
                    <a:pt x="9587" y="0"/>
                  </a:cubicBezTo>
                  <a:lnTo>
                    <a:pt x="9587" y="0"/>
                  </a:lnTo>
                  <a:cubicBezTo>
                    <a:pt x="4292" y="0"/>
                    <a:pt x="1" y="6711"/>
                    <a:pt x="1" y="8469"/>
                  </a:cubicBezTo>
                </a:path>
              </a:pathLst>
            </a:custGeom>
            <a:solidFill>
              <a:srgbClr val="00E0FF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9" name="Google Shape;5119;p30"/>
            <p:cNvSpPr/>
            <p:nvPr/>
          </p:nvSpPr>
          <p:spPr>
            <a:xfrm>
              <a:off x="1260502" y="3079647"/>
              <a:ext cx="238176" cy="477542"/>
            </a:xfrm>
            <a:custGeom>
              <a:avLst/>
              <a:gdLst/>
              <a:ahLst/>
              <a:cxnLst/>
              <a:rect l="l" t="t" r="r" b="b"/>
              <a:pathLst>
                <a:path w="4201" h="8423" extrusionOk="0">
                  <a:moveTo>
                    <a:pt x="3789" y="0"/>
                  </a:moveTo>
                  <a:cubicBezTo>
                    <a:pt x="2876" y="799"/>
                    <a:pt x="137" y="3561"/>
                    <a:pt x="0" y="8309"/>
                  </a:cubicBezTo>
                  <a:cubicBezTo>
                    <a:pt x="525" y="8377"/>
                    <a:pt x="1096" y="8400"/>
                    <a:pt x="1712" y="8423"/>
                  </a:cubicBezTo>
                  <a:cubicBezTo>
                    <a:pt x="1575" y="2808"/>
                    <a:pt x="3447" y="639"/>
                    <a:pt x="4200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0" name="Google Shape;5120;p30"/>
            <p:cNvSpPr/>
            <p:nvPr/>
          </p:nvSpPr>
          <p:spPr>
            <a:xfrm>
              <a:off x="1054756" y="3079647"/>
              <a:ext cx="374017" cy="471079"/>
            </a:xfrm>
            <a:custGeom>
              <a:avLst/>
              <a:gdLst/>
              <a:ahLst/>
              <a:cxnLst/>
              <a:rect l="l" t="t" r="r" b="b"/>
              <a:pathLst>
                <a:path w="6597" h="8309" extrusionOk="0">
                  <a:moveTo>
                    <a:pt x="6597" y="0"/>
                  </a:moveTo>
                  <a:lnTo>
                    <a:pt x="6597" y="0"/>
                  </a:lnTo>
                  <a:cubicBezTo>
                    <a:pt x="2922" y="343"/>
                    <a:pt x="0" y="5478"/>
                    <a:pt x="0" y="6871"/>
                  </a:cubicBezTo>
                  <a:cubicBezTo>
                    <a:pt x="0" y="7715"/>
                    <a:pt x="1096" y="8126"/>
                    <a:pt x="2808" y="8309"/>
                  </a:cubicBezTo>
                  <a:cubicBezTo>
                    <a:pt x="2945" y="3561"/>
                    <a:pt x="5684" y="799"/>
                    <a:pt x="6597" y="0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1" name="Google Shape;5121;p30"/>
            <p:cNvSpPr/>
            <p:nvPr/>
          </p:nvSpPr>
          <p:spPr>
            <a:xfrm>
              <a:off x="1000386" y="3038203"/>
              <a:ext cx="1010702" cy="553910"/>
            </a:xfrm>
            <a:custGeom>
              <a:avLst/>
              <a:gdLst/>
              <a:ahLst/>
              <a:cxnLst/>
              <a:rect l="l" t="t" r="r" b="b"/>
              <a:pathLst>
                <a:path w="17827" h="9770" extrusionOk="0">
                  <a:moveTo>
                    <a:pt x="7989" y="9382"/>
                  </a:moveTo>
                  <a:cubicBezTo>
                    <a:pt x="12554" y="9382"/>
                    <a:pt x="16229" y="9199"/>
                    <a:pt x="16229" y="7670"/>
                  </a:cubicBezTo>
                  <a:cubicBezTo>
                    <a:pt x="16229" y="6164"/>
                    <a:pt x="12554" y="389"/>
                    <a:pt x="7989" y="389"/>
                  </a:cubicBezTo>
                  <a:cubicBezTo>
                    <a:pt x="7122" y="389"/>
                    <a:pt x="6277" y="594"/>
                    <a:pt x="5478" y="959"/>
                  </a:cubicBezTo>
                  <a:cubicBezTo>
                    <a:pt x="6528" y="366"/>
                    <a:pt x="7670" y="1"/>
                    <a:pt x="8879" y="1"/>
                  </a:cubicBezTo>
                  <a:cubicBezTo>
                    <a:pt x="13810" y="1"/>
                    <a:pt x="17827" y="6278"/>
                    <a:pt x="17827" y="7921"/>
                  </a:cubicBezTo>
                  <a:cubicBezTo>
                    <a:pt x="17827" y="9565"/>
                    <a:pt x="13810" y="9770"/>
                    <a:pt x="8879" y="9770"/>
                  </a:cubicBezTo>
                  <a:cubicBezTo>
                    <a:pt x="4337" y="9770"/>
                    <a:pt x="594" y="9587"/>
                    <a:pt x="0" y="8286"/>
                  </a:cubicBezTo>
                  <a:cubicBezTo>
                    <a:pt x="913" y="9245"/>
                    <a:pt x="4155" y="9382"/>
                    <a:pt x="7989" y="9382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2" name="Google Shape;5122;p30"/>
            <p:cNvSpPr/>
            <p:nvPr/>
          </p:nvSpPr>
          <p:spPr>
            <a:xfrm>
              <a:off x="1376954" y="3061505"/>
              <a:ext cx="260173" cy="271796"/>
            </a:xfrm>
            <a:custGeom>
              <a:avLst/>
              <a:gdLst/>
              <a:ahLst/>
              <a:cxnLst/>
              <a:rect l="l" t="t" r="r" b="b"/>
              <a:pathLst>
                <a:path w="4589" h="4794" extrusionOk="0">
                  <a:moveTo>
                    <a:pt x="4588" y="2397"/>
                  </a:moveTo>
                  <a:cubicBezTo>
                    <a:pt x="4588" y="3721"/>
                    <a:pt x="3561" y="4794"/>
                    <a:pt x="2283" y="4794"/>
                  </a:cubicBezTo>
                  <a:cubicBezTo>
                    <a:pt x="1028" y="4794"/>
                    <a:pt x="1" y="3721"/>
                    <a:pt x="1" y="2397"/>
                  </a:cubicBezTo>
                  <a:cubicBezTo>
                    <a:pt x="1" y="1073"/>
                    <a:pt x="1028" y="1"/>
                    <a:pt x="2283" y="1"/>
                  </a:cubicBezTo>
                  <a:cubicBezTo>
                    <a:pt x="3561" y="1"/>
                    <a:pt x="4588" y="1073"/>
                    <a:pt x="4588" y="23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3" name="Google Shape;5123;p30"/>
            <p:cNvSpPr/>
            <p:nvPr/>
          </p:nvSpPr>
          <p:spPr>
            <a:xfrm>
              <a:off x="1376954" y="3061505"/>
              <a:ext cx="243335" cy="255014"/>
            </a:xfrm>
            <a:custGeom>
              <a:avLst/>
              <a:gdLst/>
              <a:ahLst/>
              <a:cxnLst/>
              <a:rect l="l" t="t" r="r" b="b"/>
              <a:pathLst>
                <a:path w="4292" h="4498" extrusionOk="0">
                  <a:moveTo>
                    <a:pt x="4292" y="2260"/>
                  </a:moveTo>
                  <a:cubicBezTo>
                    <a:pt x="4292" y="3493"/>
                    <a:pt x="3333" y="4497"/>
                    <a:pt x="2146" y="4497"/>
                  </a:cubicBezTo>
                  <a:cubicBezTo>
                    <a:pt x="959" y="4497"/>
                    <a:pt x="1" y="3493"/>
                    <a:pt x="1" y="2260"/>
                  </a:cubicBezTo>
                  <a:cubicBezTo>
                    <a:pt x="1" y="1005"/>
                    <a:pt x="959" y="1"/>
                    <a:pt x="2146" y="1"/>
                  </a:cubicBezTo>
                  <a:cubicBezTo>
                    <a:pt x="3333" y="1"/>
                    <a:pt x="4292" y="1005"/>
                    <a:pt x="4292" y="226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4" name="Google Shape;5124;p30"/>
            <p:cNvSpPr/>
            <p:nvPr/>
          </p:nvSpPr>
          <p:spPr>
            <a:xfrm>
              <a:off x="1415790" y="3101645"/>
              <a:ext cx="165663" cy="174734"/>
            </a:xfrm>
            <a:custGeom>
              <a:avLst/>
              <a:gdLst/>
              <a:ahLst/>
              <a:cxnLst/>
              <a:rect l="l" t="t" r="r" b="b"/>
              <a:pathLst>
                <a:path w="2922" h="3082" extrusionOk="0">
                  <a:moveTo>
                    <a:pt x="0" y="1552"/>
                  </a:moveTo>
                  <a:cubicBezTo>
                    <a:pt x="0" y="2397"/>
                    <a:pt x="639" y="3082"/>
                    <a:pt x="1461" y="3082"/>
                  </a:cubicBezTo>
                  <a:lnTo>
                    <a:pt x="1461" y="3082"/>
                  </a:lnTo>
                  <a:cubicBezTo>
                    <a:pt x="2260" y="3082"/>
                    <a:pt x="2922" y="2397"/>
                    <a:pt x="2922" y="1552"/>
                  </a:cubicBezTo>
                  <a:lnTo>
                    <a:pt x="2922" y="1552"/>
                  </a:lnTo>
                  <a:cubicBezTo>
                    <a:pt x="2922" y="685"/>
                    <a:pt x="2260" y="0"/>
                    <a:pt x="1461" y="0"/>
                  </a:cubicBezTo>
                  <a:lnTo>
                    <a:pt x="1461" y="0"/>
                  </a:lnTo>
                  <a:cubicBezTo>
                    <a:pt x="639" y="0"/>
                    <a:pt x="0" y="685"/>
                    <a:pt x="0" y="15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125" name="Google Shape;5125;p30"/>
          <p:cNvSpPr txBox="1">
            <a:spLocks noGrp="1"/>
          </p:cNvSpPr>
          <p:nvPr>
            <p:ph type="ctrTitle"/>
          </p:nvPr>
        </p:nvSpPr>
        <p:spPr>
          <a:xfrm>
            <a:off x="3710700" y="930063"/>
            <a:ext cx="5267100" cy="25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3600" b="1" dirty="0">
                <a:solidFill>
                  <a:schemeClr val="dk1"/>
                </a:solidFill>
              </a:rPr>
              <a:t>Reconocimiento</a:t>
            </a:r>
            <a:r>
              <a:rPr lang="en" sz="3600" b="1" dirty="0">
                <a:solidFill>
                  <a:schemeClr val="dk1"/>
                </a:solidFill>
              </a:rPr>
              <a:t> de problemas </a:t>
            </a:r>
            <a:r>
              <a:rPr lang="en" sz="3600" dirty="0"/>
              <a:t>a</a:t>
            </a:r>
            <a:r>
              <a:rPr lang="en" sz="3600" b="1" dirty="0">
                <a:solidFill>
                  <a:schemeClr val="dk1"/>
                </a:solidFill>
              </a:rPr>
              <a:t>utomotrices con ayuda de r</a:t>
            </a:r>
            <a:r>
              <a:rPr lang="es-AR" sz="3600" b="1" dirty="0">
                <a:solidFill>
                  <a:schemeClr val="dk1"/>
                </a:solidFill>
              </a:rPr>
              <a:t>e</a:t>
            </a:r>
            <a:r>
              <a:rPr lang="en" sz="3600" b="1" dirty="0">
                <a:solidFill>
                  <a:schemeClr val="dk1"/>
                </a:solidFill>
              </a:rPr>
              <a:t>des neuronales</a:t>
            </a:r>
            <a:endParaRPr sz="3600" b="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26" name="Google Shape;5126;p30"/>
          <p:cNvSpPr txBox="1">
            <a:spLocks noGrp="1"/>
          </p:cNvSpPr>
          <p:nvPr>
            <p:ph type="subTitle" idx="1"/>
          </p:nvPr>
        </p:nvSpPr>
        <p:spPr>
          <a:xfrm>
            <a:off x="3710706" y="3506400"/>
            <a:ext cx="54333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Proyecto Final de Ingeniería Informática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35194A2-E141-0741-39FD-49937A48CC59}"/>
              </a:ext>
            </a:extLst>
          </p:cNvPr>
          <p:cNvSpPr txBox="1"/>
          <p:nvPr/>
        </p:nvSpPr>
        <p:spPr>
          <a:xfrm>
            <a:off x="6928624" y="4616604"/>
            <a:ext cx="1778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Ariel Matias Bonomi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421;p34">
            <a:extLst>
              <a:ext uri="{FF2B5EF4-FFF2-40B4-BE49-F238E27FC236}">
                <a16:creationId xmlns:a16="http://schemas.microsoft.com/office/drawing/2014/main" id="{4654EFF3-9238-2840-DFFA-32B5C8FF4D3C}"/>
              </a:ext>
            </a:extLst>
          </p:cNvPr>
          <p:cNvSpPr txBox="1">
            <a:spLocks/>
          </p:cNvSpPr>
          <p:nvPr/>
        </p:nvSpPr>
        <p:spPr>
          <a:xfrm>
            <a:off x="2088300" y="649586"/>
            <a:ext cx="4967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dirty="0">
                <a:solidFill>
                  <a:schemeClr val="tx2"/>
                </a:solidFill>
              </a:rPr>
              <a:t>Presentación de Resultados</a:t>
            </a:r>
          </a:p>
        </p:txBody>
      </p:sp>
      <p:sp>
        <p:nvSpPr>
          <p:cNvPr id="3" name="Google Shape;5421;p34">
            <a:extLst>
              <a:ext uri="{FF2B5EF4-FFF2-40B4-BE49-F238E27FC236}">
                <a16:creationId xmlns:a16="http://schemas.microsoft.com/office/drawing/2014/main" id="{2A0574BF-93F1-843A-2E07-EC9802EDE2CF}"/>
              </a:ext>
            </a:extLst>
          </p:cNvPr>
          <p:cNvSpPr txBox="1">
            <a:spLocks/>
          </p:cNvSpPr>
          <p:nvPr/>
        </p:nvSpPr>
        <p:spPr>
          <a:xfrm>
            <a:off x="483361" y="1479453"/>
            <a:ext cx="2359579" cy="35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sz="14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Encuestas relevantes:</a:t>
            </a:r>
            <a:endParaRPr lang="es-AR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E28156C7-6708-FC89-AD03-1C1B46B841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9485353"/>
              </p:ext>
            </p:extLst>
          </p:nvPr>
        </p:nvGraphicFramePr>
        <p:xfrm>
          <a:off x="-87297" y="2309038"/>
          <a:ext cx="3241964" cy="19971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Gráfico 11">
            <a:extLst>
              <a:ext uri="{FF2B5EF4-FFF2-40B4-BE49-F238E27FC236}">
                <a16:creationId xmlns:a16="http://schemas.microsoft.com/office/drawing/2014/main" id="{3FCB2DD5-C94E-F9E0-5F46-8497918D36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732030"/>
              </p:ext>
            </p:extLst>
          </p:nvPr>
        </p:nvGraphicFramePr>
        <p:xfrm>
          <a:off x="3090942" y="2309039"/>
          <a:ext cx="2962115" cy="1997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Gráfico 14">
            <a:extLst>
              <a:ext uri="{FF2B5EF4-FFF2-40B4-BE49-F238E27FC236}">
                <a16:creationId xmlns:a16="http://schemas.microsoft.com/office/drawing/2014/main" id="{A0470CF3-10D1-E35F-A431-80CD343E2D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8335846"/>
              </p:ext>
            </p:extLst>
          </p:nvPr>
        </p:nvGraphicFramePr>
        <p:xfrm>
          <a:off x="5818909" y="2309040"/>
          <a:ext cx="3228110" cy="19971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78254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421;p34">
            <a:extLst>
              <a:ext uri="{FF2B5EF4-FFF2-40B4-BE49-F238E27FC236}">
                <a16:creationId xmlns:a16="http://schemas.microsoft.com/office/drawing/2014/main" id="{8F888EAD-2832-503B-9E53-0AEFDBE35B72}"/>
              </a:ext>
            </a:extLst>
          </p:cNvPr>
          <p:cNvSpPr txBox="1">
            <a:spLocks/>
          </p:cNvSpPr>
          <p:nvPr/>
        </p:nvSpPr>
        <p:spPr>
          <a:xfrm>
            <a:off x="5067187" y="1882074"/>
            <a:ext cx="2653575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dirty="0">
                <a:solidFill>
                  <a:schemeClr val="tx1"/>
                </a:solidFill>
              </a:rPr>
              <a:t>Conclusión</a:t>
            </a:r>
          </a:p>
        </p:txBody>
      </p:sp>
      <p:sp>
        <p:nvSpPr>
          <p:cNvPr id="4" name="Google Shape;5421;p34">
            <a:extLst>
              <a:ext uri="{FF2B5EF4-FFF2-40B4-BE49-F238E27FC236}">
                <a16:creationId xmlns:a16="http://schemas.microsoft.com/office/drawing/2014/main" id="{24FFC1C2-4891-86FA-0082-1B391BF0B012}"/>
              </a:ext>
            </a:extLst>
          </p:cNvPr>
          <p:cNvSpPr txBox="1">
            <a:spLocks/>
          </p:cNvSpPr>
          <p:nvPr/>
        </p:nvSpPr>
        <p:spPr>
          <a:xfrm>
            <a:off x="4302913" y="2970481"/>
            <a:ext cx="4182124" cy="669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sz="2400" dirty="0">
                <a:solidFill>
                  <a:schemeClr val="tx1"/>
                </a:solidFill>
              </a:rPr>
              <a:t>- Futuras Líneas de Investigación </a:t>
            </a:r>
          </a:p>
        </p:txBody>
      </p:sp>
      <p:pic>
        <p:nvPicPr>
          <p:cNvPr id="7" name="Google Shape;7301;p52">
            <a:extLst>
              <a:ext uri="{FF2B5EF4-FFF2-40B4-BE49-F238E27FC236}">
                <a16:creationId xmlns:a16="http://schemas.microsoft.com/office/drawing/2014/main" id="{79A3E0B1-2FFB-1042-02CE-5628EA59394B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13291" r="11059"/>
          <a:stretch/>
        </p:blipFill>
        <p:spPr>
          <a:xfrm>
            <a:off x="381263" y="1081350"/>
            <a:ext cx="3395702" cy="298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94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F906D1F-2DE1-8EAE-B346-0A25E9E03530}"/>
              </a:ext>
            </a:extLst>
          </p:cNvPr>
          <p:cNvSpPr txBox="1"/>
          <p:nvPr/>
        </p:nvSpPr>
        <p:spPr>
          <a:xfrm>
            <a:off x="7071925" y="4609780"/>
            <a:ext cx="1778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Ariel Matias Bonomi</a:t>
            </a:r>
          </a:p>
        </p:txBody>
      </p:sp>
      <p:sp>
        <p:nvSpPr>
          <p:cNvPr id="4" name="Google Shape;5464;p38">
            <a:extLst>
              <a:ext uri="{FF2B5EF4-FFF2-40B4-BE49-F238E27FC236}">
                <a16:creationId xmlns:a16="http://schemas.microsoft.com/office/drawing/2014/main" id="{AEF4102E-C981-BBCC-F600-10BB1891B39F}"/>
              </a:ext>
            </a:extLst>
          </p:cNvPr>
          <p:cNvSpPr txBox="1">
            <a:spLocks/>
          </p:cNvSpPr>
          <p:nvPr/>
        </p:nvSpPr>
        <p:spPr>
          <a:xfrm>
            <a:off x="1980260" y="1464162"/>
            <a:ext cx="5183480" cy="2215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sz="5400" dirty="0"/>
              <a:t>Muchas gracias!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5059970-C831-B293-C661-F85BBB1549E6}"/>
              </a:ext>
            </a:extLst>
          </p:cNvPr>
          <p:cNvSpPr txBox="1"/>
          <p:nvPr/>
        </p:nvSpPr>
        <p:spPr>
          <a:xfrm>
            <a:off x="1657350" y="3175062"/>
            <a:ext cx="58292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1800" b="1" i="1" dirty="0">
                <a:solidFill>
                  <a:schemeClr val="tx1"/>
                </a:solidFill>
              </a:rPr>
              <a:t>Reconocimiento</a:t>
            </a:r>
            <a:r>
              <a:rPr lang="en" sz="1800" b="1" i="1" dirty="0">
                <a:solidFill>
                  <a:schemeClr val="tx1"/>
                </a:solidFill>
              </a:rPr>
              <a:t> de problemas </a:t>
            </a:r>
            <a:r>
              <a:rPr lang="en" sz="1800" i="1" dirty="0">
                <a:solidFill>
                  <a:schemeClr val="tx1"/>
                </a:solidFill>
              </a:rPr>
              <a:t>a</a:t>
            </a:r>
            <a:r>
              <a:rPr lang="en" sz="1800" b="1" i="1" dirty="0">
                <a:solidFill>
                  <a:schemeClr val="tx1"/>
                </a:solidFill>
              </a:rPr>
              <a:t>utomotrices con ayuda de r</a:t>
            </a:r>
            <a:r>
              <a:rPr lang="es-AR" sz="1800" b="1" i="1" dirty="0">
                <a:solidFill>
                  <a:schemeClr val="tx1"/>
                </a:solidFill>
              </a:rPr>
              <a:t>e</a:t>
            </a:r>
            <a:r>
              <a:rPr lang="en" sz="1800" b="1" i="1" dirty="0">
                <a:solidFill>
                  <a:schemeClr val="tx1"/>
                </a:solidFill>
              </a:rPr>
              <a:t>des neuronales</a:t>
            </a:r>
            <a:endParaRPr lang="es-AR" sz="1800" i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" name="Google Shape;5140;p32"/>
          <p:cNvSpPr txBox="1">
            <a:spLocks noGrp="1"/>
          </p:cNvSpPr>
          <p:nvPr>
            <p:ph type="title" idx="18"/>
          </p:nvPr>
        </p:nvSpPr>
        <p:spPr>
          <a:xfrm>
            <a:off x="6310061" y="3502435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Conclusión</a:t>
            </a:r>
          </a:p>
        </p:txBody>
      </p:sp>
      <p:sp>
        <p:nvSpPr>
          <p:cNvPr id="5141" name="Google Shape;5141;p32"/>
          <p:cNvSpPr txBox="1">
            <a:spLocks noGrp="1"/>
          </p:cNvSpPr>
          <p:nvPr>
            <p:ph type="title"/>
          </p:nvPr>
        </p:nvSpPr>
        <p:spPr>
          <a:xfrm>
            <a:off x="534150" y="1601529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Introducción</a:t>
            </a:r>
          </a:p>
        </p:txBody>
      </p:sp>
      <p:sp>
        <p:nvSpPr>
          <p:cNvPr id="5142" name="Google Shape;5142;p32"/>
          <p:cNvSpPr txBox="1">
            <a:spLocks noGrp="1"/>
          </p:cNvSpPr>
          <p:nvPr>
            <p:ph type="title" idx="9"/>
          </p:nvPr>
        </p:nvSpPr>
        <p:spPr>
          <a:xfrm>
            <a:off x="519282" y="3532175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Justificación Técnica-Económica</a:t>
            </a:r>
          </a:p>
        </p:txBody>
      </p:sp>
      <p:sp>
        <p:nvSpPr>
          <p:cNvPr id="5143" name="Google Shape;5143;p32"/>
          <p:cNvSpPr txBox="1">
            <a:spLocks noGrp="1"/>
          </p:cNvSpPr>
          <p:nvPr>
            <p:ph type="subTitle" idx="14"/>
          </p:nvPr>
        </p:nvSpPr>
        <p:spPr>
          <a:xfrm>
            <a:off x="519282" y="4059900"/>
            <a:ext cx="21906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Rentabilidad</a:t>
            </a:r>
            <a:r>
              <a:rPr lang="en" dirty="0"/>
              <a:t> </a:t>
            </a:r>
            <a:r>
              <a:rPr lang="es-AR" dirty="0"/>
              <a:t>técnica</a:t>
            </a:r>
            <a:r>
              <a:rPr lang="en" dirty="0"/>
              <a:t> y </a:t>
            </a:r>
            <a:r>
              <a:rPr lang="es-AR" dirty="0"/>
              <a:t>económica.</a:t>
            </a:r>
          </a:p>
        </p:txBody>
      </p:sp>
      <p:sp>
        <p:nvSpPr>
          <p:cNvPr id="5144" name="Google Shape;5144;p32"/>
          <p:cNvSpPr txBox="1">
            <a:spLocks noGrp="1"/>
          </p:cNvSpPr>
          <p:nvPr>
            <p:ph type="title" idx="15"/>
          </p:nvPr>
        </p:nvSpPr>
        <p:spPr>
          <a:xfrm>
            <a:off x="3558474" y="2550403"/>
            <a:ext cx="2190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Presentación de </a:t>
            </a:r>
            <a:r>
              <a:rPr lang="es-AR" dirty="0"/>
              <a:t>Resultados</a:t>
            </a:r>
          </a:p>
        </p:txBody>
      </p:sp>
      <p:sp>
        <p:nvSpPr>
          <p:cNvPr id="5145" name="Google Shape;5145;p32"/>
          <p:cNvSpPr txBox="1">
            <a:spLocks noGrp="1"/>
          </p:cNvSpPr>
          <p:nvPr>
            <p:ph type="subTitle" idx="17"/>
          </p:nvPr>
        </p:nvSpPr>
        <p:spPr>
          <a:xfrm>
            <a:off x="3558474" y="3085053"/>
            <a:ext cx="21906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</a:t>
            </a:r>
            <a:r>
              <a:rPr lang="es-AR" dirty="0"/>
              <a:t>del</a:t>
            </a:r>
            <a:r>
              <a:rPr lang="en" dirty="0"/>
              <a:t> proyecto.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Prototipo.</a:t>
            </a:r>
            <a:endParaRPr dirty="0"/>
          </a:p>
        </p:txBody>
      </p:sp>
      <p:sp>
        <p:nvSpPr>
          <p:cNvPr id="5150" name="Google Shape;5150;p32"/>
          <p:cNvSpPr txBox="1">
            <a:spLocks noGrp="1"/>
          </p:cNvSpPr>
          <p:nvPr>
            <p:ph type="title" idx="6"/>
          </p:nvPr>
        </p:nvSpPr>
        <p:spPr>
          <a:xfrm>
            <a:off x="6156739" y="1742763"/>
            <a:ext cx="234392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Síntesis de literatura consultada</a:t>
            </a:r>
            <a:endParaRPr dirty="0"/>
          </a:p>
        </p:txBody>
      </p:sp>
      <p:sp>
        <p:nvSpPr>
          <p:cNvPr id="5153" name="Google Shape;5153;p32"/>
          <p:cNvSpPr txBox="1">
            <a:spLocks noGrp="1"/>
          </p:cNvSpPr>
          <p:nvPr>
            <p:ph type="subTitle" idx="8"/>
          </p:nvPr>
        </p:nvSpPr>
        <p:spPr>
          <a:xfrm>
            <a:off x="6233400" y="2329438"/>
            <a:ext cx="21906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</a:t>
            </a:r>
            <a:r>
              <a:rPr lang="es-AR" dirty="0"/>
              <a:t>s</a:t>
            </a:r>
            <a:r>
              <a:rPr lang="en" dirty="0"/>
              <a:t>tado del arte y </a:t>
            </a:r>
            <a:r>
              <a:rPr lang="es-AR" dirty="0"/>
              <a:t>marco</a:t>
            </a:r>
            <a:r>
              <a:rPr lang="en" dirty="0"/>
              <a:t> </a:t>
            </a:r>
            <a:r>
              <a:rPr lang="es-AR" dirty="0"/>
              <a:t>teórico.</a:t>
            </a:r>
          </a:p>
        </p:txBody>
      </p:sp>
      <p:sp>
        <p:nvSpPr>
          <p:cNvPr id="5157" name="Google Shape;5157;p32"/>
          <p:cNvSpPr txBox="1">
            <a:spLocks noGrp="1"/>
          </p:cNvSpPr>
          <p:nvPr>
            <p:ph type="subTitle" idx="20"/>
          </p:nvPr>
        </p:nvSpPr>
        <p:spPr>
          <a:xfrm>
            <a:off x="6057929" y="4030135"/>
            <a:ext cx="2662322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Conclusión</a:t>
            </a:r>
            <a:r>
              <a:rPr lang="en" dirty="0"/>
              <a:t>, </a:t>
            </a:r>
            <a:r>
              <a:rPr lang="es-AR" dirty="0"/>
              <a:t>objetivos</a:t>
            </a:r>
            <a:r>
              <a:rPr lang="en" dirty="0"/>
              <a:t> y </a:t>
            </a:r>
            <a:r>
              <a:rPr lang="es-AR" dirty="0"/>
              <a:t>futuras</a:t>
            </a:r>
            <a:r>
              <a:rPr lang="en" dirty="0"/>
              <a:t> </a:t>
            </a:r>
            <a:r>
              <a:rPr lang="es-AR" dirty="0"/>
              <a:t>líneas</a:t>
            </a:r>
            <a:r>
              <a:rPr lang="en" dirty="0"/>
              <a:t> de </a:t>
            </a:r>
            <a:r>
              <a:rPr lang="es-AR" dirty="0"/>
              <a:t>investigación.</a:t>
            </a:r>
          </a:p>
        </p:txBody>
      </p:sp>
      <p:sp>
        <p:nvSpPr>
          <p:cNvPr id="5158" name="Google Shape;5158;p32"/>
          <p:cNvSpPr txBox="1">
            <a:spLocks noGrp="1"/>
          </p:cNvSpPr>
          <p:nvPr>
            <p:ph type="title" idx="21"/>
          </p:nvPr>
        </p:nvSpPr>
        <p:spPr>
          <a:xfrm>
            <a:off x="720000" y="59498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>
                <a:solidFill>
                  <a:schemeClr val="tx2"/>
                </a:solidFill>
              </a:rPr>
              <a:t>Contenido de la 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5B03C7-C707-6C85-8A48-9154608DD0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7551" y="2173833"/>
            <a:ext cx="2262331" cy="543600"/>
          </a:xfrm>
        </p:spPr>
        <p:txBody>
          <a:bodyPr/>
          <a:lstStyle/>
          <a:p>
            <a:pPr algn="just"/>
            <a:r>
              <a:rPr lang="es-AR" dirty="0"/>
              <a:t>Explicación del proyecto y contexto del tema.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5421;p34">
            <a:extLst>
              <a:ext uri="{FF2B5EF4-FFF2-40B4-BE49-F238E27FC236}">
                <a16:creationId xmlns:a16="http://schemas.microsoft.com/office/drawing/2014/main" id="{A4C17546-1D34-567A-0AB8-97249BCFDC7A}"/>
              </a:ext>
            </a:extLst>
          </p:cNvPr>
          <p:cNvSpPr txBox="1">
            <a:spLocks/>
          </p:cNvSpPr>
          <p:nvPr/>
        </p:nvSpPr>
        <p:spPr>
          <a:xfrm>
            <a:off x="2064664" y="622273"/>
            <a:ext cx="5036425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sz="3600" dirty="0">
                <a:solidFill>
                  <a:schemeClr val="tx1"/>
                </a:solidFill>
                <a:latin typeface="Big Shoulders Text ExtraBold" panose="020B0604020202020204" charset="0"/>
              </a:rPr>
              <a:t>Introducción</a:t>
            </a:r>
            <a:endParaRPr lang="es-AR" dirty="0">
              <a:solidFill>
                <a:schemeClr val="tx1"/>
              </a:solidFill>
              <a:latin typeface="Big Shoulders Text ExtraBold" panose="020B0604020202020204" charset="0"/>
            </a:endParaRPr>
          </a:p>
          <a:p>
            <a:endParaRPr lang="es-AR" dirty="0">
              <a:solidFill>
                <a:schemeClr val="tx2"/>
              </a:solidFill>
            </a:endParaRPr>
          </a:p>
        </p:txBody>
      </p:sp>
      <p:sp>
        <p:nvSpPr>
          <p:cNvPr id="17" name="Google Shape;5582;p44">
            <a:extLst>
              <a:ext uri="{FF2B5EF4-FFF2-40B4-BE49-F238E27FC236}">
                <a16:creationId xmlns:a16="http://schemas.microsoft.com/office/drawing/2014/main" id="{69D1B512-0BC3-38CA-8EAE-E1554C259A5E}"/>
              </a:ext>
            </a:extLst>
          </p:cNvPr>
          <p:cNvSpPr txBox="1"/>
          <p:nvPr/>
        </p:nvSpPr>
        <p:spPr>
          <a:xfrm>
            <a:off x="707813" y="1939844"/>
            <a:ext cx="1931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1</a:t>
            </a:r>
            <a:endParaRPr sz="2000" b="1"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8" name="Google Shape;5583;p44">
            <a:extLst>
              <a:ext uri="{FF2B5EF4-FFF2-40B4-BE49-F238E27FC236}">
                <a16:creationId xmlns:a16="http://schemas.microsoft.com/office/drawing/2014/main" id="{F7F2CB4A-B5A0-459A-3BC0-A6F9FEB31244}"/>
              </a:ext>
            </a:extLst>
          </p:cNvPr>
          <p:cNvSpPr txBox="1"/>
          <p:nvPr/>
        </p:nvSpPr>
        <p:spPr>
          <a:xfrm>
            <a:off x="725390" y="2231725"/>
            <a:ext cx="1918874" cy="325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rPr>
              <a:t>Contexto</a:t>
            </a:r>
          </a:p>
        </p:txBody>
      </p:sp>
      <p:sp>
        <p:nvSpPr>
          <p:cNvPr id="19" name="Google Shape;5584;p44">
            <a:extLst>
              <a:ext uri="{FF2B5EF4-FFF2-40B4-BE49-F238E27FC236}">
                <a16:creationId xmlns:a16="http://schemas.microsoft.com/office/drawing/2014/main" id="{ED507ACF-21E1-8251-4364-1EBF9453E35E}"/>
              </a:ext>
            </a:extLst>
          </p:cNvPr>
          <p:cNvSpPr txBox="1"/>
          <p:nvPr/>
        </p:nvSpPr>
        <p:spPr>
          <a:xfrm>
            <a:off x="3502189" y="3517229"/>
            <a:ext cx="1931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2</a:t>
            </a:r>
            <a:endParaRPr sz="2000" b="1"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0" name="Google Shape;5585;p44">
            <a:extLst>
              <a:ext uri="{FF2B5EF4-FFF2-40B4-BE49-F238E27FC236}">
                <a16:creationId xmlns:a16="http://schemas.microsoft.com/office/drawing/2014/main" id="{FC5B9BED-05E8-C569-AAB3-B6E61FDF2CF3}"/>
              </a:ext>
            </a:extLst>
          </p:cNvPr>
          <p:cNvSpPr txBox="1"/>
          <p:nvPr/>
        </p:nvSpPr>
        <p:spPr>
          <a:xfrm>
            <a:off x="3520327" y="3633653"/>
            <a:ext cx="19311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rPr>
              <a:t>Problemática</a:t>
            </a:r>
          </a:p>
        </p:txBody>
      </p:sp>
      <p:sp>
        <p:nvSpPr>
          <p:cNvPr id="21" name="Google Shape;5586;p44">
            <a:extLst>
              <a:ext uri="{FF2B5EF4-FFF2-40B4-BE49-F238E27FC236}">
                <a16:creationId xmlns:a16="http://schemas.microsoft.com/office/drawing/2014/main" id="{ABF7394E-9539-29D4-44EF-A53D17C81435}"/>
              </a:ext>
            </a:extLst>
          </p:cNvPr>
          <p:cNvSpPr txBox="1"/>
          <p:nvPr/>
        </p:nvSpPr>
        <p:spPr>
          <a:xfrm>
            <a:off x="6353600" y="1929753"/>
            <a:ext cx="1931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3</a:t>
            </a:r>
            <a:endParaRPr sz="2000" b="1" dirty="0">
              <a:solidFill>
                <a:schemeClr val="l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2" name="Google Shape;5587;p44">
            <a:extLst>
              <a:ext uri="{FF2B5EF4-FFF2-40B4-BE49-F238E27FC236}">
                <a16:creationId xmlns:a16="http://schemas.microsoft.com/office/drawing/2014/main" id="{E03E31F6-FFEF-86DC-60A3-397778309F9A}"/>
              </a:ext>
            </a:extLst>
          </p:cNvPr>
          <p:cNvSpPr txBox="1"/>
          <p:nvPr/>
        </p:nvSpPr>
        <p:spPr>
          <a:xfrm>
            <a:off x="6388613" y="2248409"/>
            <a:ext cx="19311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rPr>
              <a:t>Solución</a:t>
            </a:r>
          </a:p>
        </p:txBody>
      </p:sp>
      <p:sp>
        <p:nvSpPr>
          <p:cNvPr id="25" name="Google Shape;5590;p44">
            <a:extLst>
              <a:ext uri="{FF2B5EF4-FFF2-40B4-BE49-F238E27FC236}">
                <a16:creationId xmlns:a16="http://schemas.microsoft.com/office/drawing/2014/main" id="{68D7EDCB-525D-D2DD-472D-154201622698}"/>
              </a:ext>
            </a:extLst>
          </p:cNvPr>
          <p:cNvSpPr/>
          <p:nvPr/>
        </p:nvSpPr>
        <p:spPr>
          <a:xfrm>
            <a:off x="1581300" y="2870304"/>
            <a:ext cx="208500" cy="2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5591;p44">
            <a:extLst>
              <a:ext uri="{FF2B5EF4-FFF2-40B4-BE49-F238E27FC236}">
                <a16:creationId xmlns:a16="http://schemas.microsoft.com/office/drawing/2014/main" id="{36CAE91F-C3E7-79BB-99DE-FF5F115EF879}"/>
              </a:ext>
            </a:extLst>
          </p:cNvPr>
          <p:cNvSpPr/>
          <p:nvPr/>
        </p:nvSpPr>
        <p:spPr>
          <a:xfrm>
            <a:off x="4358585" y="2870304"/>
            <a:ext cx="208500" cy="2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5592;p44">
            <a:extLst>
              <a:ext uri="{FF2B5EF4-FFF2-40B4-BE49-F238E27FC236}">
                <a16:creationId xmlns:a16="http://schemas.microsoft.com/office/drawing/2014/main" id="{7E3DA495-9706-12EE-E7D1-DFE2AF510162}"/>
              </a:ext>
            </a:extLst>
          </p:cNvPr>
          <p:cNvSpPr/>
          <p:nvPr/>
        </p:nvSpPr>
        <p:spPr>
          <a:xfrm>
            <a:off x="7249925" y="2871670"/>
            <a:ext cx="208500" cy="2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9" name="Google Shape;5594;p44">
            <a:extLst>
              <a:ext uri="{FF2B5EF4-FFF2-40B4-BE49-F238E27FC236}">
                <a16:creationId xmlns:a16="http://schemas.microsoft.com/office/drawing/2014/main" id="{90B1F99F-7845-CC5E-5615-C45BE8E38508}"/>
              </a:ext>
            </a:extLst>
          </p:cNvPr>
          <p:cNvCxnSpPr>
            <a:cxnSpLocks/>
            <a:stCxn id="25" idx="6"/>
            <a:endCxn id="26" idx="2"/>
          </p:cNvCxnSpPr>
          <p:nvPr/>
        </p:nvCxnSpPr>
        <p:spPr>
          <a:xfrm>
            <a:off x="1789800" y="2974554"/>
            <a:ext cx="256878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5595;p44">
            <a:extLst>
              <a:ext uri="{FF2B5EF4-FFF2-40B4-BE49-F238E27FC236}">
                <a16:creationId xmlns:a16="http://schemas.microsoft.com/office/drawing/2014/main" id="{5A2F6F18-89CB-9DE8-459A-65053ED8598F}"/>
              </a:ext>
            </a:extLst>
          </p:cNvPr>
          <p:cNvCxnSpPr>
            <a:stCxn id="26" idx="6"/>
            <a:endCxn id="27" idx="2"/>
          </p:cNvCxnSpPr>
          <p:nvPr/>
        </p:nvCxnSpPr>
        <p:spPr>
          <a:xfrm>
            <a:off x="4567085" y="2974554"/>
            <a:ext cx="2682840" cy="136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5597;p44">
            <a:extLst>
              <a:ext uri="{FF2B5EF4-FFF2-40B4-BE49-F238E27FC236}">
                <a16:creationId xmlns:a16="http://schemas.microsoft.com/office/drawing/2014/main" id="{418FDC99-217D-DC21-892D-20960A6314A3}"/>
              </a:ext>
            </a:extLst>
          </p:cNvPr>
          <p:cNvCxnSpPr>
            <a:cxnSpLocks/>
            <a:stCxn id="25" idx="0"/>
            <a:endCxn id="18" idx="2"/>
          </p:cNvCxnSpPr>
          <p:nvPr/>
        </p:nvCxnSpPr>
        <p:spPr>
          <a:xfrm flipH="1" flipV="1">
            <a:off x="1684827" y="2557524"/>
            <a:ext cx="723" cy="31278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5598;p44">
            <a:extLst>
              <a:ext uri="{FF2B5EF4-FFF2-40B4-BE49-F238E27FC236}">
                <a16:creationId xmlns:a16="http://schemas.microsoft.com/office/drawing/2014/main" id="{322528BE-F3E7-4222-DBA5-FA7622FE7491}"/>
              </a:ext>
            </a:extLst>
          </p:cNvPr>
          <p:cNvCxnSpPr>
            <a:stCxn id="26" idx="4"/>
            <a:endCxn id="19" idx="0"/>
          </p:cNvCxnSpPr>
          <p:nvPr/>
        </p:nvCxnSpPr>
        <p:spPr>
          <a:xfrm>
            <a:off x="4462835" y="3078804"/>
            <a:ext cx="4904" cy="43842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5599;p44">
            <a:extLst>
              <a:ext uri="{FF2B5EF4-FFF2-40B4-BE49-F238E27FC236}">
                <a16:creationId xmlns:a16="http://schemas.microsoft.com/office/drawing/2014/main" id="{6F80EA3E-57C3-9621-CFF8-F6C2C180EC1C}"/>
              </a:ext>
            </a:extLst>
          </p:cNvPr>
          <p:cNvCxnSpPr>
            <a:cxnSpLocks/>
            <a:stCxn id="27" idx="0"/>
            <a:endCxn id="22" idx="2"/>
          </p:cNvCxnSpPr>
          <p:nvPr/>
        </p:nvCxnSpPr>
        <p:spPr>
          <a:xfrm flipH="1" flipV="1">
            <a:off x="7354163" y="2574209"/>
            <a:ext cx="12" cy="29746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5601;p44">
            <a:extLst>
              <a:ext uri="{FF2B5EF4-FFF2-40B4-BE49-F238E27FC236}">
                <a16:creationId xmlns:a16="http://schemas.microsoft.com/office/drawing/2014/main" id="{D29D6419-703C-F545-F41B-211357FBA4DE}"/>
              </a:ext>
            </a:extLst>
          </p:cNvPr>
          <p:cNvSpPr/>
          <p:nvPr/>
        </p:nvSpPr>
        <p:spPr>
          <a:xfrm>
            <a:off x="4113060" y="1693710"/>
            <a:ext cx="699600" cy="6996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5603;p44">
            <a:extLst>
              <a:ext uri="{FF2B5EF4-FFF2-40B4-BE49-F238E27FC236}">
                <a16:creationId xmlns:a16="http://schemas.microsoft.com/office/drawing/2014/main" id="{4B8E74BF-8DE5-7BBA-D783-94E0245940AD}"/>
              </a:ext>
            </a:extLst>
          </p:cNvPr>
          <p:cNvSpPr/>
          <p:nvPr/>
        </p:nvSpPr>
        <p:spPr>
          <a:xfrm>
            <a:off x="7004375" y="3502251"/>
            <a:ext cx="699600" cy="6996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Google Shape;5604;p44">
            <a:extLst>
              <a:ext uri="{FF2B5EF4-FFF2-40B4-BE49-F238E27FC236}">
                <a16:creationId xmlns:a16="http://schemas.microsoft.com/office/drawing/2014/main" id="{92162CC4-6EE6-8BBC-A28A-3F72596AD7FF}"/>
              </a:ext>
            </a:extLst>
          </p:cNvPr>
          <p:cNvSpPr/>
          <p:nvPr/>
        </p:nvSpPr>
        <p:spPr>
          <a:xfrm>
            <a:off x="1335750" y="3500885"/>
            <a:ext cx="699600" cy="6996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0" name="Google Shape;5605;p44">
            <a:extLst>
              <a:ext uri="{FF2B5EF4-FFF2-40B4-BE49-F238E27FC236}">
                <a16:creationId xmlns:a16="http://schemas.microsoft.com/office/drawing/2014/main" id="{6666156A-BBF7-533B-18F1-AEF52635CB0D}"/>
              </a:ext>
            </a:extLst>
          </p:cNvPr>
          <p:cNvGrpSpPr/>
          <p:nvPr/>
        </p:nvGrpSpPr>
        <p:grpSpPr>
          <a:xfrm>
            <a:off x="1516038" y="3656629"/>
            <a:ext cx="339025" cy="388100"/>
            <a:chOff x="2988900" y="1660475"/>
            <a:chExt cx="339025" cy="388100"/>
          </a:xfrm>
        </p:grpSpPr>
        <p:sp>
          <p:nvSpPr>
            <p:cNvPr id="41" name="Google Shape;5606;p44">
              <a:extLst>
                <a:ext uri="{FF2B5EF4-FFF2-40B4-BE49-F238E27FC236}">
                  <a16:creationId xmlns:a16="http://schemas.microsoft.com/office/drawing/2014/main" id="{540B64FD-5BB7-D578-D1A2-C66A8938C58D}"/>
                </a:ext>
              </a:extLst>
            </p:cNvPr>
            <p:cNvSpPr/>
            <p:nvPr/>
          </p:nvSpPr>
          <p:spPr>
            <a:xfrm>
              <a:off x="3068300" y="1741200"/>
              <a:ext cx="57575" cy="107525"/>
            </a:xfrm>
            <a:custGeom>
              <a:avLst/>
              <a:gdLst/>
              <a:ahLst/>
              <a:cxnLst/>
              <a:rect l="l" t="t" r="r" b="b"/>
              <a:pathLst>
                <a:path w="2303" h="4301" extrusionOk="0">
                  <a:moveTo>
                    <a:pt x="2302" y="1"/>
                  </a:moveTo>
                  <a:cubicBezTo>
                    <a:pt x="1000" y="215"/>
                    <a:pt x="0" y="1339"/>
                    <a:pt x="0" y="2695"/>
                  </a:cubicBezTo>
                  <a:cubicBezTo>
                    <a:pt x="0" y="3302"/>
                    <a:pt x="197" y="3837"/>
                    <a:pt x="518" y="4301"/>
                  </a:cubicBezTo>
                  <a:lnTo>
                    <a:pt x="2302" y="2517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5607;p44">
              <a:extLst>
                <a:ext uri="{FF2B5EF4-FFF2-40B4-BE49-F238E27FC236}">
                  <a16:creationId xmlns:a16="http://schemas.microsoft.com/office/drawing/2014/main" id="{F6ED0864-353F-1312-6813-2C1BFD6569D3}"/>
                </a:ext>
              </a:extLst>
            </p:cNvPr>
            <p:cNvSpPr/>
            <p:nvPr/>
          </p:nvSpPr>
          <p:spPr>
            <a:xfrm>
              <a:off x="3148600" y="1741200"/>
              <a:ext cx="56225" cy="56225"/>
            </a:xfrm>
            <a:custGeom>
              <a:avLst/>
              <a:gdLst/>
              <a:ahLst/>
              <a:cxnLst/>
              <a:rect l="l" t="t" r="r" b="b"/>
              <a:pathLst>
                <a:path w="2249" h="2249" extrusionOk="0">
                  <a:moveTo>
                    <a:pt x="0" y="1"/>
                  </a:moveTo>
                  <a:lnTo>
                    <a:pt x="0" y="2249"/>
                  </a:lnTo>
                  <a:lnTo>
                    <a:pt x="2248" y="2249"/>
                  </a:lnTo>
                  <a:cubicBezTo>
                    <a:pt x="2052" y="1107"/>
                    <a:pt x="1142" y="19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5608;p44">
              <a:extLst>
                <a:ext uri="{FF2B5EF4-FFF2-40B4-BE49-F238E27FC236}">
                  <a16:creationId xmlns:a16="http://schemas.microsoft.com/office/drawing/2014/main" id="{A7E0F7E1-0D73-0079-BE76-E655703F1AA1}"/>
                </a:ext>
              </a:extLst>
            </p:cNvPr>
            <p:cNvSpPr/>
            <p:nvPr/>
          </p:nvSpPr>
          <p:spPr>
            <a:xfrm>
              <a:off x="3097300" y="1820150"/>
              <a:ext cx="107525" cy="57125"/>
            </a:xfrm>
            <a:custGeom>
              <a:avLst/>
              <a:gdLst/>
              <a:ahLst/>
              <a:cxnLst/>
              <a:rect l="l" t="t" r="r" b="b"/>
              <a:pathLst>
                <a:path w="4301" h="2285" extrusionOk="0">
                  <a:moveTo>
                    <a:pt x="1784" y="1"/>
                  </a:moveTo>
                  <a:lnTo>
                    <a:pt x="0" y="1785"/>
                  </a:lnTo>
                  <a:cubicBezTo>
                    <a:pt x="446" y="2106"/>
                    <a:pt x="999" y="2285"/>
                    <a:pt x="1588" y="2285"/>
                  </a:cubicBezTo>
                  <a:cubicBezTo>
                    <a:pt x="2944" y="2285"/>
                    <a:pt x="4086" y="1303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5609;p44">
              <a:extLst>
                <a:ext uri="{FF2B5EF4-FFF2-40B4-BE49-F238E27FC236}">
                  <a16:creationId xmlns:a16="http://schemas.microsoft.com/office/drawing/2014/main" id="{D994D4D0-B305-9D2E-D3B5-99FA52F223B0}"/>
                </a:ext>
              </a:extLst>
            </p:cNvPr>
            <p:cNvSpPr/>
            <p:nvPr/>
          </p:nvSpPr>
          <p:spPr>
            <a:xfrm>
              <a:off x="2988900" y="1660475"/>
              <a:ext cx="339025" cy="388100"/>
            </a:xfrm>
            <a:custGeom>
              <a:avLst/>
              <a:gdLst/>
              <a:ahLst/>
              <a:cxnLst/>
              <a:rect l="l" t="t" r="r" b="b"/>
              <a:pathLst>
                <a:path w="13561" h="15524" extrusionOk="0">
                  <a:moveTo>
                    <a:pt x="5924" y="2284"/>
                  </a:moveTo>
                  <a:cubicBezTo>
                    <a:pt x="7940" y="2284"/>
                    <a:pt x="9582" y="3926"/>
                    <a:pt x="9582" y="5924"/>
                  </a:cubicBezTo>
                  <a:cubicBezTo>
                    <a:pt x="9582" y="7940"/>
                    <a:pt x="7940" y="9582"/>
                    <a:pt x="5924" y="9582"/>
                  </a:cubicBezTo>
                  <a:cubicBezTo>
                    <a:pt x="3908" y="9582"/>
                    <a:pt x="2266" y="7940"/>
                    <a:pt x="2266" y="5924"/>
                  </a:cubicBezTo>
                  <a:cubicBezTo>
                    <a:pt x="2266" y="3926"/>
                    <a:pt x="3908" y="2284"/>
                    <a:pt x="5924" y="2284"/>
                  </a:cubicBezTo>
                  <a:close/>
                  <a:moveTo>
                    <a:pt x="5924" y="0"/>
                  </a:moveTo>
                  <a:cubicBezTo>
                    <a:pt x="2659" y="0"/>
                    <a:pt x="0" y="2659"/>
                    <a:pt x="0" y="5924"/>
                  </a:cubicBezTo>
                  <a:cubicBezTo>
                    <a:pt x="0" y="7548"/>
                    <a:pt x="661" y="9100"/>
                    <a:pt x="1820" y="10206"/>
                  </a:cubicBezTo>
                  <a:lnTo>
                    <a:pt x="1820" y="15523"/>
                  </a:lnTo>
                  <a:lnTo>
                    <a:pt x="9118" y="15523"/>
                  </a:lnTo>
                  <a:lnTo>
                    <a:pt x="9118" y="12793"/>
                  </a:lnTo>
                  <a:lnTo>
                    <a:pt x="11848" y="12793"/>
                  </a:lnTo>
                  <a:lnTo>
                    <a:pt x="11848" y="10581"/>
                  </a:lnTo>
                  <a:lnTo>
                    <a:pt x="13561" y="10581"/>
                  </a:lnTo>
                  <a:lnTo>
                    <a:pt x="11848" y="5853"/>
                  </a:lnTo>
                  <a:cubicBezTo>
                    <a:pt x="11812" y="2623"/>
                    <a:pt x="9172" y="0"/>
                    <a:pt x="5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5" name="Google Shape;5610;p44">
            <a:extLst>
              <a:ext uri="{FF2B5EF4-FFF2-40B4-BE49-F238E27FC236}">
                <a16:creationId xmlns:a16="http://schemas.microsoft.com/office/drawing/2014/main" id="{4BA659E0-B556-881F-C052-D457DDDC99FE}"/>
              </a:ext>
            </a:extLst>
          </p:cNvPr>
          <p:cNvGrpSpPr/>
          <p:nvPr/>
        </p:nvGrpSpPr>
        <p:grpSpPr>
          <a:xfrm>
            <a:off x="7160350" y="3657995"/>
            <a:ext cx="387650" cy="388100"/>
            <a:chOff x="4660750" y="1660475"/>
            <a:chExt cx="387650" cy="388100"/>
          </a:xfrm>
        </p:grpSpPr>
        <p:sp>
          <p:nvSpPr>
            <p:cNvPr id="46" name="Google Shape;5611;p44">
              <a:extLst>
                <a:ext uri="{FF2B5EF4-FFF2-40B4-BE49-F238E27FC236}">
                  <a16:creationId xmlns:a16="http://schemas.microsoft.com/office/drawing/2014/main" id="{EB344FD6-59AD-670A-E501-81A2600978F5}"/>
                </a:ext>
              </a:extLst>
            </p:cNvPr>
            <p:cNvSpPr/>
            <p:nvPr/>
          </p:nvSpPr>
          <p:spPr>
            <a:xfrm>
              <a:off x="4832050" y="1796975"/>
              <a:ext cx="45525" cy="45525"/>
            </a:xfrm>
            <a:custGeom>
              <a:avLst/>
              <a:gdLst/>
              <a:ahLst/>
              <a:cxnLst/>
              <a:rect l="l" t="t" r="r" b="b"/>
              <a:pathLst>
                <a:path w="1821" h="1821" extrusionOk="0">
                  <a:moveTo>
                    <a:pt x="910" y="0"/>
                  </a:moveTo>
                  <a:cubicBezTo>
                    <a:pt x="393" y="0"/>
                    <a:pt x="0" y="411"/>
                    <a:pt x="0" y="910"/>
                  </a:cubicBezTo>
                  <a:cubicBezTo>
                    <a:pt x="0" y="1410"/>
                    <a:pt x="393" y="1820"/>
                    <a:pt x="910" y="1820"/>
                  </a:cubicBezTo>
                  <a:cubicBezTo>
                    <a:pt x="1410" y="1820"/>
                    <a:pt x="1820" y="1410"/>
                    <a:pt x="1820" y="910"/>
                  </a:cubicBezTo>
                  <a:cubicBezTo>
                    <a:pt x="1820" y="411"/>
                    <a:pt x="1410" y="0"/>
                    <a:pt x="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5612;p44">
              <a:extLst>
                <a:ext uri="{FF2B5EF4-FFF2-40B4-BE49-F238E27FC236}">
                  <a16:creationId xmlns:a16="http://schemas.microsoft.com/office/drawing/2014/main" id="{72D2172C-706D-3F6B-A949-70EA527D7123}"/>
                </a:ext>
              </a:extLst>
            </p:cNvPr>
            <p:cNvSpPr/>
            <p:nvPr/>
          </p:nvSpPr>
          <p:spPr>
            <a:xfrm>
              <a:off x="4819550" y="1865225"/>
              <a:ext cx="70050" cy="46850"/>
            </a:xfrm>
            <a:custGeom>
              <a:avLst/>
              <a:gdLst/>
              <a:ahLst/>
              <a:cxnLst/>
              <a:rect l="l" t="t" r="r" b="b"/>
              <a:pathLst>
                <a:path w="2802" h="1874" extrusionOk="0">
                  <a:moveTo>
                    <a:pt x="1410" y="0"/>
                  </a:moveTo>
                  <a:cubicBezTo>
                    <a:pt x="625" y="0"/>
                    <a:pt x="1" y="625"/>
                    <a:pt x="1" y="1392"/>
                  </a:cubicBezTo>
                  <a:lnTo>
                    <a:pt x="1" y="1874"/>
                  </a:lnTo>
                  <a:lnTo>
                    <a:pt x="2802" y="1874"/>
                  </a:lnTo>
                  <a:lnTo>
                    <a:pt x="2802" y="1392"/>
                  </a:lnTo>
                  <a:cubicBezTo>
                    <a:pt x="2802" y="625"/>
                    <a:pt x="2177" y="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5613;p44">
              <a:extLst>
                <a:ext uri="{FF2B5EF4-FFF2-40B4-BE49-F238E27FC236}">
                  <a16:creationId xmlns:a16="http://schemas.microsoft.com/office/drawing/2014/main" id="{1E3FDB79-0F6E-D031-0C9F-8620B85D6529}"/>
                </a:ext>
              </a:extLst>
            </p:cNvPr>
            <p:cNvSpPr/>
            <p:nvPr/>
          </p:nvSpPr>
          <p:spPr>
            <a:xfrm>
              <a:off x="4751750" y="1751475"/>
              <a:ext cx="206100" cy="206100"/>
            </a:xfrm>
            <a:custGeom>
              <a:avLst/>
              <a:gdLst/>
              <a:ahLst/>
              <a:cxnLst/>
              <a:rect l="l" t="t" r="r" b="b"/>
              <a:pathLst>
                <a:path w="8244" h="8244" extrusionOk="0">
                  <a:moveTo>
                    <a:pt x="4122" y="910"/>
                  </a:moveTo>
                  <a:cubicBezTo>
                    <a:pt x="5121" y="910"/>
                    <a:pt x="5924" y="1731"/>
                    <a:pt x="5924" y="2730"/>
                  </a:cubicBezTo>
                  <a:cubicBezTo>
                    <a:pt x="5924" y="3230"/>
                    <a:pt x="5728" y="3694"/>
                    <a:pt x="5389" y="4033"/>
                  </a:cubicBezTo>
                  <a:cubicBezTo>
                    <a:pt x="6014" y="4443"/>
                    <a:pt x="6424" y="5139"/>
                    <a:pt x="6424" y="5942"/>
                  </a:cubicBezTo>
                  <a:lnTo>
                    <a:pt x="6424" y="7334"/>
                  </a:lnTo>
                  <a:lnTo>
                    <a:pt x="1803" y="7334"/>
                  </a:lnTo>
                  <a:lnTo>
                    <a:pt x="1803" y="5942"/>
                  </a:lnTo>
                  <a:cubicBezTo>
                    <a:pt x="1803" y="5139"/>
                    <a:pt x="2213" y="4443"/>
                    <a:pt x="2838" y="4033"/>
                  </a:cubicBezTo>
                  <a:cubicBezTo>
                    <a:pt x="2499" y="3694"/>
                    <a:pt x="2302" y="3230"/>
                    <a:pt x="2302" y="2730"/>
                  </a:cubicBezTo>
                  <a:cubicBezTo>
                    <a:pt x="2302" y="1731"/>
                    <a:pt x="3105" y="910"/>
                    <a:pt x="4122" y="910"/>
                  </a:cubicBezTo>
                  <a:close/>
                  <a:moveTo>
                    <a:pt x="1" y="0"/>
                  </a:moveTo>
                  <a:lnTo>
                    <a:pt x="1" y="8244"/>
                  </a:lnTo>
                  <a:lnTo>
                    <a:pt x="8244" y="8244"/>
                  </a:lnTo>
                  <a:lnTo>
                    <a:pt x="82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5614;p44">
              <a:extLst>
                <a:ext uri="{FF2B5EF4-FFF2-40B4-BE49-F238E27FC236}">
                  <a16:creationId xmlns:a16="http://schemas.microsoft.com/office/drawing/2014/main" id="{EDC419C2-76E1-B4CC-6EED-1D4B6C1F1361}"/>
                </a:ext>
              </a:extLst>
            </p:cNvPr>
            <p:cNvSpPr/>
            <p:nvPr/>
          </p:nvSpPr>
          <p:spPr>
            <a:xfrm>
              <a:off x="4660750" y="1660475"/>
              <a:ext cx="387650" cy="388100"/>
            </a:xfrm>
            <a:custGeom>
              <a:avLst/>
              <a:gdLst/>
              <a:ahLst/>
              <a:cxnLst/>
              <a:rect l="l" t="t" r="r" b="b"/>
              <a:pathLst>
                <a:path w="15506" h="15524" extrusionOk="0">
                  <a:moveTo>
                    <a:pt x="12794" y="2730"/>
                  </a:moveTo>
                  <a:lnTo>
                    <a:pt x="12794" y="12793"/>
                  </a:lnTo>
                  <a:lnTo>
                    <a:pt x="2731" y="12793"/>
                  </a:lnTo>
                  <a:lnTo>
                    <a:pt x="2731" y="2730"/>
                  </a:lnTo>
                  <a:close/>
                  <a:moveTo>
                    <a:pt x="1821" y="0"/>
                  </a:moveTo>
                  <a:lnTo>
                    <a:pt x="1821" y="910"/>
                  </a:lnTo>
                  <a:lnTo>
                    <a:pt x="911" y="910"/>
                  </a:lnTo>
                  <a:lnTo>
                    <a:pt x="911" y="1820"/>
                  </a:lnTo>
                  <a:lnTo>
                    <a:pt x="1" y="1820"/>
                  </a:lnTo>
                  <a:lnTo>
                    <a:pt x="1" y="2730"/>
                  </a:lnTo>
                  <a:lnTo>
                    <a:pt x="911" y="2730"/>
                  </a:lnTo>
                  <a:lnTo>
                    <a:pt x="911" y="3658"/>
                  </a:lnTo>
                  <a:lnTo>
                    <a:pt x="1" y="3658"/>
                  </a:lnTo>
                  <a:lnTo>
                    <a:pt x="1" y="4568"/>
                  </a:lnTo>
                  <a:lnTo>
                    <a:pt x="911" y="4568"/>
                  </a:lnTo>
                  <a:lnTo>
                    <a:pt x="911" y="5478"/>
                  </a:lnTo>
                  <a:lnTo>
                    <a:pt x="1" y="5478"/>
                  </a:lnTo>
                  <a:lnTo>
                    <a:pt x="1" y="6388"/>
                  </a:lnTo>
                  <a:lnTo>
                    <a:pt x="911" y="6388"/>
                  </a:lnTo>
                  <a:lnTo>
                    <a:pt x="911" y="7316"/>
                  </a:lnTo>
                  <a:lnTo>
                    <a:pt x="1" y="7316"/>
                  </a:lnTo>
                  <a:lnTo>
                    <a:pt x="1" y="8226"/>
                  </a:lnTo>
                  <a:lnTo>
                    <a:pt x="911" y="8226"/>
                  </a:lnTo>
                  <a:lnTo>
                    <a:pt x="911" y="9136"/>
                  </a:lnTo>
                  <a:lnTo>
                    <a:pt x="1" y="9136"/>
                  </a:lnTo>
                  <a:lnTo>
                    <a:pt x="1" y="10046"/>
                  </a:lnTo>
                  <a:lnTo>
                    <a:pt x="911" y="10046"/>
                  </a:lnTo>
                  <a:lnTo>
                    <a:pt x="911" y="10974"/>
                  </a:lnTo>
                  <a:lnTo>
                    <a:pt x="1" y="10974"/>
                  </a:lnTo>
                  <a:lnTo>
                    <a:pt x="1" y="11884"/>
                  </a:lnTo>
                  <a:lnTo>
                    <a:pt x="911" y="11884"/>
                  </a:lnTo>
                  <a:lnTo>
                    <a:pt x="911" y="12793"/>
                  </a:lnTo>
                  <a:lnTo>
                    <a:pt x="1" y="12793"/>
                  </a:lnTo>
                  <a:lnTo>
                    <a:pt x="1" y="13703"/>
                  </a:lnTo>
                  <a:lnTo>
                    <a:pt x="911" y="13703"/>
                  </a:lnTo>
                  <a:lnTo>
                    <a:pt x="911" y="14613"/>
                  </a:lnTo>
                  <a:lnTo>
                    <a:pt x="1821" y="14613"/>
                  </a:lnTo>
                  <a:lnTo>
                    <a:pt x="1821" y="15523"/>
                  </a:lnTo>
                  <a:lnTo>
                    <a:pt x="2731" y="15523"/>
                  </a:lnTo>
                  <a:lnTo>
                    <a:pt x="2731" y="14613"/>
                  </a:lnTo>
                  <a:lnTo>
                    <a:pt x="3641" y="14613"/>
                  </a:lnTo>
                  <a:lnTo>
                    <a:pt x="3641" y="15523"/>
                  </a:lnTo>
                  <a:lnTo>
                    <a:pt x="4551" y="15523"/>
                  </a:lnTo>
                  <a:lnTo>
                    <a:pt x="4551" y="14613"/>
                  </a:lnTo>
                  <a:lnTo>
                    <a:pt x="5478" y="14613"/>
                  </a:lnTo>
                  <a:lnTo>
                    <a:pt x="5478" y="15523"/>
                  </a:lnTo>
                  <a:lnTo>
                    <a:pt x="6388" y="15523"/>
                  </a:lnTo>
                  <a:lnTo>
                    <a:pt x="6388" y="14613"/>
                  </a:lnTo>
                  <a:lnTo>
                    <a:pt x="7298" y="14613"/>
                  </a:lnTo>
                  <a:lnTo>
                    <a:pt x="7298" y="15523"/>
                  </a:lnTo>
                  <a:lnTo>
                    <a:pt x="8208" y="15523"/>
                  </a:lnTo>
                  <a:lnTo>
                    <a:pt x="8208" y="14613"/>
                  </a:lnTo>
                  <a:lnTo>
                    <a:pt x="9136" y="14613"/>
                  </a:lnTo>
                  <a:lnTo>
                    <a:pt x="9136" y="15523"/>
                  </a:lnTo>
                  <a:lnTo>
                    <a:pt x="10046" y="15523"/>
                  </a:lnTo>
                  <a:lnTo>
                    <a:pt x="10046" y="14613"/>
                  </a:lnTo>
                  <a:lnTo>
                    <a:pt x="10956" y="14613"/>
                  </a:lnTo>
                  <a:lnTo>
                    <a:pt x="10956" y="15523"/>
                  </a:lnTo>
                  <a:lnTo>
                    <a:pt x="11866" y="15523"/>
                  </a:lnTo>
                  <a:lnTo>
                    <a:pt x="11866" y="14613"/>
                  </a:lnTo>
                  <a:lnTo>
                    <a:pt x="12794" y="14613"/>
                  </a:lnTo>
                  <a:lnTo>
                    <a:pt x="12794" y="15523"/>
                  </a:lnTo>
                  <a:lnTo>
                    <a:pt x="13704" y="15523"/>
                  </a:lnTo>
                  <a:lnTo>
                    <a:pt x="13704" y="14613"/>
                  </a:lnTo>
                  <a:lnTo>
                    <a:pt x="14596" y="14613"/>
                  </a:lnTo>
                  <a:lnTo>
                    <a:pt x="14596" y="13703"/>
                  </a:lnTo>
                  <a:lnTo>
                    <a:pt x="15506" y="13703"/>
                  </a:lnTo>
                  <a:lnTo>
                    <a:pt x="15506" y="12793"/>
                  </a:lnTo>
                  <a:lnTo>
                    <a:pt x="14596" y="12793"/>
                  </a:lnTo>
                  <a:lnTo>
                    <a:pt x="14596" y="11884"/>
                  </a:lnTo>
                  <a:lnTo>
                    <a:pt x="15506" y="11884"/>
                  </a:lnTo>
                  <a:lnTo>
                    <a:pt x="15506" y="10974"/>
                  </a:lnTo>
                  <a:lnTo>
                    <a:pt x="14596" y="10974"/>
                  </a:lnTo>
                  <a:lnTo>
                    <a:pt x="14596" y="10046"/>
                  </a:lnTo>
                  <a:lnTo>
                    <a:pt x="15506" y="10046"/>
                  </a:lnTo>
                  <a:lnTo>
                    <a:pt x="15506" y="9136"/>
                  </a:lnTo>
                  <a:lnTo>
                    <a:pt x="14596" y="9136"/>
                  </a:lnTo>
                  <a:lnTo>
                    <a:pt x="14596" y="8226"/>
                  </a:lnTo>
                  <a:lnTo>
                    <a:pt x="15506" y="8226"/>
                  </a:lnTo>
                  <a:lnTo>
                    <a:pt x="15506" y="7316"/>
                  </a:lnTo>
                  <a:lnTo>
                    <a:pt x="14596" y="7316"/>
                  </a:lnTo>
                  <a:lnTo>
                    <a:pt x="14596" y="6388"/>
                  </a:lnTo>
                  <a:lnTo>
                    <a:pt x="15506" y="6388"/>
                  </a:lnTo>
                  <a:lnTo>
                    <a:pt x="15506" y="5478"/>
                  </a:lnTo>
                  <a:lnTo>
                    <a:pt x="14596" y="5478"/>
                  </a:lnTo>
                  <a:lnTo>
                    <a:pt x="14596" y="4568"/>
                  </a:lnTo>
                  <a:lnTo>
                    <a:pt x="15506" y="4568"/>
                  </a:lnTo>
                  <a:lnTo>
                    <a:pt x="15506" y="3658"/>
                  </a:lnTo>
                  <a:lnTo>
                    <a:pt x="14596" y="3658"/>
                  </a:lnTo>
                  <a:lnTo>
                    <a:pt x="14596" y="2730"/>
                  </a:lnTo>
                  <a:lnTo>
                    <a:pt x="15506" y="2730"/>
                  </a:lnTo>
                  <a:lnTo>
                    <a:pt x="15506" y="1820"/>
                  </a:lnTo>
                  <a:lnTo>
                    <a:pt x="14596" y="1820"/>
                  </a:lnTo>
                  <a:lnTo>
                    <a:pt x="14596" y="910"/>
                  </a:lnTo>
                  <a:lnTo>
                    <a:pt x="13704" y="910"/>
                  </a:lnTo>
                  <a:lnTo>
                    <a:pt x="13704" y="0"/>
                  </a:lnTo>
                  <a:lnTo>
                    <a:pt x="12794" y="0"/>
                  </a:lnTo>
                  <a:lnTo>
                    <a:pt x="12794" y="910"/>
                  </a:lnTo>
                  <a:lnTo>
                    <a:pt x="11866" y="910"/>
                  </a:lnTo>
                  <a:lnTo>
                    <a:pt x="11866" y="0"/>
                  </a:lnTo>
                  <a:lnTo>
                    <a:pt x="10956" y="0"/>
                  </a:lnTo>
                  <a:lnTo>
                    <a:pt x="10956" y="910"/>
                  </a:lnTo>
                  <a:lnTo>
                    <a:pt x="10046" y="910"/>
                  </a:lnTo>
                  <a:lnTo>
                    <a:pt x="10046" y="0"/>
                  </a:lnTo>
                  <a:lnTo>
                    <a:pt x="9136" y="0"/>
                  </a:lnTo>
                  <a:lnTo>
                    <a:pt x="9136" y="910"/>
                  </a:lnTo>
                  <a:lnTo>
                    <a:pt x="8208" y="910"/>
                  </a:lnTo>
                  <a:lnTo>
                    <a:pt x="8208" y="0"/>
                  </a:lnTo>
                  <a:lnTo>
                    <a:pt x="7298" y="0"/>
                  </a:lnTo>
                  <a:lnTo>
                    <a:pt x="7298" y="910"/>
                  </a:lnTo>
                  <a:lnTo>
                    <a:pt x="6388" y="910"/>
                  </a:lnTo>
                  <a:lnTo>
                    <a:pt x="6388" y="0"/>
                  </a:lnTo>
                  <a:lnTo>
                    <a:pt x="5478" y="0"/>
                  </a:lnTo>
                  <a:lnTo>
                    <a:pt x="5478" y="910"/>
                  </a:lnTo>
                  <a:lnTo>
                    <a:pt x="4551" y="910"/>
                  </a:lnTo>
                  <a:lnTo>
                    <a:pt x="4551" y="0"/>
                  </a:lnTo>
                  <a:lnTo>
                    <a:pt x="3641" y="0"/>
                  </a:lnTo>
                  <a:lnTo>
                    <a:pt x="3641" y="910"/>
                  </a:lnTo>
                  <a:lnTo>
                    <a:pt x="2731" y="910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0" name="Google Shape;5615;p44">
            <a:extLst>
              <a:ext uri="{FF2B5EF4-FFF2-40B4-BE49-F238E27FC236}">
                <a16:creationId xmlns:a16="http://schemas.microsoft.com/office/drawing/2014/main" id="{D0DB7AF7-2E14-FBC3-A0C1-62397B8DFE35}"/>
              </a:ext>
            </a:extLst>
          </p:cNvPr>
          <p:cNvGrpSpPr/>
          <p:nvPr/>
        </p:nvGrpSpPr>
        <p:grpSpPr>
          <a:xfrm>
            <a:off x="4314310" y="1849442"/>
            <a:ext cx="297100" cy="388125"/>
            <a:chOff x="4706250" y="2234100"/>
            <a:chExt cx="297100" cy="388125"/>
          </a:xfrm>
        </p:grpSpPr>
        <p:sp>
          <p:nvSpPr>
            <p:cNvPr id="51" name="Google Shape;5616;p44">
              <a:extLst>
                <a:ext uri="{FF2B5EF4-FFF2-40B4-BE49-F238E27FC236}">
                  <a16:creationId xmlns:a16="http://schemas.microsoft.com/office/drawing/2014/main" id="{76A02EF3-FA54-BEB4-59A9-6E34E07E66CA}"/>
                </a:ext>
              </a:extLst>
            </p:cNvPr>
            <p:cNvSpPr/>
            <p:nvPr/>
          </p:nvSpPr>
          <p:spPr>
            <a:xfrm>
              <a:off x="4832050" y="2393350"/>
              <a:ext cx="45525" cy="45525"/>
            </a:xfrm>
            <a:custGeom>
              <a:avLst/>
              <a:gdLst/>
              <a:ahLst/>
              <a:cxnLst/>
              <a:rect l="l" t="t" r="r" b="b"/>
              <a:pathLst>
                <a:path w="1821" h="1821" extrusionOk="0">
                  <a:moveTo>
                    <a:pt x="910" y="1"/>
                  </a:moveTo>
                  <a:cubicBezTo>
                    <a:pt x="393" y="1"/>
                    <a:pt x="0" y="411"/>
                    <a:pt x="0" y="911"/>
                  </a:cubicBezTo>
                  <a:cubicBezTo>
                    <a:pt x="0" y="1410"/>
                    <a:pt x="393" y="1821"/>
                    <a:pt x="910" y="1821"/>
                  </a:cubicBezTo>
                  <a:cubicBezTo>
                    <a:pt x="1410" y="1821"/>
                    <a:pt x="1820" y="1410"/>
                    <a:pt x="1820" y="911"/>
                  </a:cubicBezTo>
                  <a:cubicBezTo>
                    <a:pt x="1820" y="411"/>
                    <a:pt x="1410" y="1"/>
                    <a:pt x="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617;p44">
              <a:extLst>
                <a:ext uri="{FF2B5EF4-FFF2-40B4-BE49-F238E27FC236}">
                  <a16:creationId xmlns:a16="http://schemas.microsoft.com/office/drawing/2014/main" id="{8E91D82D-AC60-F6DC-C80F-3B2467E2C532}"/>
                </a:ext>
              </a:extLst>
            </p:cNvPr>
            <p:cNvSpPr/>
            <p:nvPr/>
          </p:nvSpPr>
          <p:spPr>
            <a:xfrm>
              <a:off x="4762900" y="2347850"/>
              <a:ext cx="183350" cy="160625"/>
            </a:xfrm>
            <a:custGeom>
              <a:avLst/>
              <a:gdLst/>
              <a:ahLst/>
              <a:cxnLst/>
              <a:rect l="l" t="t" r="r" b="b"/>
              <a:pathLst>
                <a:path w="7334" h="6425" extrusionOk="0">
                  <a:moveTo>
                    <a:pt x="1" y="1"/>
                  </a:moveTo>
                  <a:lnTo>
                    <a:pt x="1" y="6424"/>
                  </a:lnTo>
                  <a:lnTo>
                    <a:pt x="1357" y="6424"/>
                  </a:lnTo>
                  <a:lnTo>
                    <a:pt x="1357" y="5942"/>
                  </a:lnTo>
                  <a:cubicBezTo>
                    <a:pt x="1357" y="5139"/>
                    <a:pt x="1767" y="4444"/>
                    <a:pt x="2392" y="4015"/>
                  </a:cubicBezTo>
                  <a:cubicBezTo>
                    <a:pt x="2053" y="3694"/>
                    <a:pt x="1856" y="3230"/>
                    <a:pt x="1856" y="2731"/>
                  </a:cubicBezTo>
                  <a:cubicBezTo>
                    <a:pt x="1856" y="1732"/>
                    <a:pt x="2659" y="911"/>
                    <a:pt x="3676" y="911"/>
                  </a:cubicBezTo>
                  <a:cubicBezTo>
                    <a:pt x="4675" y="911"/>
                    <a:pt x="5478" y="1732"/>
                    <a:pt x="5478" y="2731"/>
                  </a:cubicBezTo>
                  <a:cubicBezTo>
                    <a:pt x="5478" y="3230"/>
                    <a:pt x="5282" y="3694"/>
                    <a:pt x="4943" y="4015"/>
                  </a:cubicBezTo>
                  <a:cubicBezTo>
                    <a:pt x="5568" y="4444"/>
                    <a:pt x="5978" y="5139"/>
                    <a:pt x="5978" y="5942"/>
                  </a:cubicBezTo>
                  <a:lnTo>
                    <a:pt x="5978" y="6424"/>
                  </a:lnTo>
                  <a:lnTo>
                    <a:pt x="7334" y="6424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618;p44">
              <a:extLst>
                <a:ext uri="{FF2B5EF4-FFF2-40B4-BE49-F238E27FC236}">
                  <a16:creationId xmlns:a16="http://schemas.microsoft.com/office/drawing/2014/main" id="{0BB5565C-7D71-30EA-D84E-F18B79CC92DA}"/>
                </a:ext>
              </a:extLst>
            </p:cNvPr>
            <p:cNvSpPr/>
            <p:nvPr/>
          </p:nvSpPr>
          <p:spPr>
            <a:xfrm>
              <a:off x="4819550" y="2461600"/>
              <a:ext cx="70050" cy="46875"/>
            </a:xfrm>
            <a:custGeom>
              <a:avLst/>
              <a:gdLst/>
              <a:ahLst/>
              <a:cxnLst/>
              <a:rect l="l" t="t" r="r" b="b"/>
              <a:pathLst>
                <a:path w="2802" h="1875" extrusionOk="0">
                  <a:moveTo>
                    <a:pt x="1410" y="1"/>
                  </a:moveTo>
                  <a:cubicBezTo>
                    <a:pt x="625" y="1"/>
                    <a:pt x="1" y="625"/>
                    <a:pt x="1" y="1392"/>
                  </a:cubicBezTo>
                  <a:lnTo>
                    <a:pt x="1" y="1874"/>
                  </a:lnTo>
                  <a:lnTo>
                    <a:pt x="2802" y="1874"/>
                  </a:lnTo>
                  <a:lnTo>
                    <a:pt x="2802" y="1392"/>
                  </a:lnTo>
                  <a:cubicBezTo>
                    <a:pt x="2802" y="625"/>
                    <a:pt x="2177" y="1"/>
                    <a:pt x="1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619;p44">
              <a:extLst>
                <a:ext uri="{FF2B5EF4-FFF2-40B4-BE49-F238E27FC236}">
                  <a16:creationId xmlns:a16="http://schemas.microsoft.com/office/drawing/2014/main" id="{A38BBB5C-990E-092E-33DF-25E04C211966}"/>
                </a:ext>
              </a:extLst>
            </p:cNvPr>
            <p:cNvSpPr/>
            <p:nvPr/>
          </p:nvSpPr>
          <p:spPr>
            <a:xfrm>
              <a:off x="4706250" y="2291200"/>
              <a:ext cx="297100" cy="274350"/>
            </a:xfrm>
            <a:custGeom>
              <a:avLst/>
              <a:gdLst/>
              <a:ahLst/>
              <a:cxnLst/>
              <a:rect l="l" t="t" r="r" b="b"/>
              <a:pathLst>
                <a:path w="11884" h="10974" extrusionOk="0">
                  <a:moveTo>
                    <a:pt x="10510" y="1357"/>
                  </a:moveTo>
                  <a:lnTo>
                    <a:pt x="10510" y="9600"/>
                  </a:lnTo>
                  <a:lnTo>
                    <a:pt x="1357" y="9600"/>
                  </a:lnTo>
                  <a:lnTo>
                    <a:pt x="1357" y="1357"/>
                  </a:lnTo>
                  <a:close/>
                  <a:moveTo>
                    <a:pt x="1" y="1"/>
                  </a:moveTo>
                  <a:lnTo>
                    <a:pt x="1" y="10974"/>
                  </a:lnTo>
                  <a:lnTo>
                    <a:pt x="11884" y="10974"/>
                  </a:lnTo>
                  <a:lnTo>
                    <a:pt x="118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620;p44">
              <a:extLst>
                <a:ext uri="{FF2B5EF4-FFF2-40B4-BE49-F238E27FC236}">
                  <a16:creationId xmlns:a16="http://schemas.microsoft.com/office/drawing/2014/main" id="{30D4CCD5-5872-8EFD-C315-E83D22377D2A}"/>
                </a:ext>
              </a:extLst>
            </p:cNvPr>
            <p:cNvSpPr/>
            <p:nvPr/>
          </p:nvSpPr>
          <p:spPr>
            <a:xfrm>
              <a:off x="4730775" y="2234100"/>
              <a:ext cx="247600" cy="34375"/>
            </a:xfrm>
            <a:custGeom>
              <a:avLst/>
              <a:gdLst/>
              <a:ahLst/>
              <a:cxnLst/>
              <a:rect l="l" t="t" r="r" b="b"/>
              <a:pathLst>
                <a:path w="9904" h="1375" extrusionOk="0">
                  <a:moveTo>
                    <a:pt x="1803" y="1"/>
                  </a:moveTo>
                  <a:cubicBezTo>
                    <a:pt x="947" y="1"/>
                    <a:pt x="215" y="572"/>
                    <a:pt x="1" y="1375"/>
                  </a:cubicBezTo>
                  <a:lnTo>
                    <a:pt x="9904" y="1375"/>
                  </a:lnTo>
                  <a:cubicBezTo>
                    <a:pt x="9690" y="572"/>
                    <a:pt x="8958" y="1"/>
                    <a:pt x="8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621;p44">
              <a:extLst>
                <a:ext uri="{FF2B5EF4-FFF2-40B4-BE49-F238E27FC236}">
                  <a16:creationId xmlns:a16="http://schemas.microsoft.com/office/drawing/2014/main" id="{BFF64AEF-8FDD-9804-D26E-2D936F23C93D}"/>
                </a:ext>
              </a:extLst>
            </p:cNvPr>
            <p:cNvSpPr/>
            <p:nvPr/>
          </p:nvSpPr>
          <p:spPr>
            <a:xfrm>
              <a:off x="4730775" y="2587850"/>
              <a:ext cx="247600" cy="34375"/>
            </a:xfrm>
            <a:custGeom>
              <a:avLst/>
              <a:gdLst/>
              <a:ahLst/>
              <a:cxnLst/>
              <a:rect l="l" t="t" r="r" b="b"/>
              <a:pathLst>
                <a:path w="9904" h="1375" extrusionOk="0">
                  <a:moveTo>
                    <a:pt x="1" y="0"/>
                  </a:moveTo>
                  <a:cubicBezTo>
                    <a:pt x="215" y="803"/>
                    <a:pt x="947" y="1374"/>
                    <a:pt x="1803" y="1374"/>
                  </a:cubicBezTo>
                  <a:lnTo>
                    <a:pt x="8102" y="1374"/>
                  </a:lnTo>
                  <a:cubicBezTo>
                    <a:pt x="8958" y="1374"/>
                    <a:pt x="9690" y="803"/>
                    <a:pt x="99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421;p34">
            <a:extLst>
              <a:ext uri="{FF2B5EF4-FFF2-40B4-BE49-F238E27FC236}">
                <a16:creationId xmlns:a16="http://schemas.microsoft.com/office/drawing/2014/main" id="{30A4EE9C-2A94-AD08-ECFF-9B48EC858F02}"/>
              </a:ext>
            </a:extLst>
          </p:cNvPr>
          <p:cNvSpPr txBox="1">
            <a:spLocks/>
          </p:cNvSpPr>
          <p:nvPr/>
        </p:nvSpPr>
        <p:spPr>
          <a:xfrm>
            <a:off x="2088300" y="430130"/>
            <a:ext cx="4967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dirty="0">
                <a:solidFill>
                  <a:schemeClr val="tx2"/>
                </a:solidFill>
              </a:rPr>
              <a:t>Síntesis de literatura consultada</a:t>
            </a:r>
          </a:p>
        </p:txBody>
      </p:sp>
      <p:sp>
        <p:nvSpPr>
          <p:cNvPr id="8" name="Google Shape;5421;p34">
            <a:extLst>
              <a:ext uri="{FF2B5EF4-FFF2-40B4-BE49-F238E27FC236}">
                <a16:creationId xmlns:a16="http://schemas.microsoft.com/office/drawing/2014/main" id="{A8AB6EF1-EDBF-CA36-B6E0-99F573B283B8}"/>
              </a:ext>
            </a:extLst>
          </p:cNvPr>
          <p:cNvSpPr txBox="1">
            <a:spLocks/>
          </p:cNvSpPr>
          <p:nvPr/>
        </p:nvSpPr>
        <p:spPr>
          <a:xfrm>
            <a:off x="2976113" y="1361956"/>
            <a:ext cx="3145194" cy="776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sz="2600" u="sng" dirty="0">
                <a:solidFill>
                  <a:schemeClr val="tx1"/>
                </a:solidFill>
              </a:rPr>
              <a:t>Marco Teórico</a:t>
            </a:r>
          </a:p>
        </p:txBody>
      </p:sp>
      <p:sp>
        <p:nvSpPr>
          <p:cNvPr id="9" name="Google Shape;5485;p39">
            <a:extLst>
              <a:ext uri="{FF2B5EF4-FFF2-40B4-BE49-F238E27FC236}">
                <a16:creationId xmlns:a16="http://schemas.microsoft.com/office/drawing/2014/main" id="{E9CD2BBB-9E73-1766-BC26-2A45F9B77845}"/>
              </a:ext>
            </a:extLst>
          </p:cNvPr>
          <p:cNvSpPr txBox="1">
            <a:spLocks/>
          </p:cNvSpPr>
          <p:nvPr/>
        </p:nvSpPr>
        <p:spPr>
          <a:xfrm>
            <a:off x="1864382" y="4264502"/>
            <a:ext cx="963117" cy="4437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AR" sz="1000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Problemas en Automóviles</a:t>
            </a:r>
          </a:p>
        </p:txBody>
      </p:sp>
      <p:sp>
        <p:nvSpPr>
          <p:cNvPr id="11" name="Google Shape;5487;p39">
            <a:extLst>
              <a:ext uri="{FF2B5EF4-FFF2-40B4-BE49-F238E27FC236}">
                <a16:creationId xmlns:a16="http://schemas.microsoft.com/office/drawing/2014/main" id="{C506E1DD-9470-D063-8E76-2BA1AFE0BF0E}"/>
              </a:ext>
            </a:extLst>
          </p:cNvPr>
          <p:cNvSpPr txBox="1">
            <a:spLocks/>
          </p:cNvSpPr>
          <p:nvPr/>
        </p:nvSpPr>
        <p:spPr>
          <a:xfrm>
            <a:off x="621750" y="3250312"/>
            <a:ext cx="1227943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AR" sz="1000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Comportamiento del sonido y espectrogramas</a:t>
            </a:r>
          </a:p>
        </p:txBody>
      </p:sp>
      <p:sp>
        <p:nvSpPr>
          <p:cNvPr id="15" name="Google Shape;5491;p39">
            <a:extLst>
              <a:ext uri="{FF2B5EF4-FFF2-40B4-BE49-F238E27FC236}">
                <a16:creationId xmlns:a16="http://schemas.microsoft.com/office/drawing/2014/main" id="{21807FC9-6DF0-3305-CF38-59EB7EC6CD83}"/>
              </a:ext>
            </a:extLst>
          </p:cNvPr>
          <p:cNvSpPr/>
          <p:nvPr/>
        </p:nvSpPr>
        <p:spPr>
          <a:xfrm>
            <a:off x="2034875" y="3669692"/>
            <a:ext cx="594810" cy="59481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5492;p39">
            <a:extLst>
              <a:ext uri="{FF2B5EF4-FFF2-40B4-BE49-F238E27FC236}">
                <a16:creationId xmlns:a16="http://schemas.microsoft.com/office/drawing/2014/main" id="{0AB282B4-79B2-0E02-11AB-192811B83C32}"/>
              </a:ext>
            </a:extLst>
          </p:cNvPr>
          <p:cNvSpPr/>
          <p:nvPr/>
        </p:nvSpPr>
        <p:spPr>
          <a:xfrm>
            <a:off x="938317" y="2571227"/>
            <a:ext cx="594810" cy="59481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" name="Google Shape;5487;p39">
            <a:extLst>
              <a:ext uri="{FF2B5EF4-FFF2-40B4-BE49-F238E27FC236}">
                <a16:creationId xmlns:a16="http://schemas.microsoft.com/office/drawing/2014/main" id="{49EC5931-B526-6CDB-00A5-42395F045E50}"/>
              </a:ext>
            </a:extLst>
          </p:cNvPr>
          <p:cNvSpPr txBox="1">
            <a:spLocks/>
          </p:cNvSpPr>
          <p:nvPr/>
        </p:nvSpPr>
        <p:spPr>
          <a:xfrm>
            <a:off x="4146424" y="4287278"/>
            <a:ext cx="842517" cy="3921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AR" sz="1000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Detección de sonidos</a:t>
            </a:r>
          </a:p>
        </p:txBody>
      </p:sp>
      <p:sp>
        <p:nvSpPr>
          <p:cNvPr id="50" name="Google Shape;5492;p39">
            <a:extLst>
              <a:ext uri="{FF2B5EF4-FFF2-40B4-BE49-F238E27FC236}">
                <a16:creationId xmlns:a16="http://schemas.microsoft.com/office/drawing/2014/main" id="{75077FC4-5D27-9D4C-388A-43C3E6576F30}"/>
              </a:ext>
            </a:extLst>
          </p:cNvPr>
          <p:cNvSpPr/>
          <p:nvPr/>
        </p:nvSpPr>
        <p:spPr>
          <a:xfrm>
            <a:off x="4274595" y="3671154"/>
            <a:ext cx="594810" cy="59481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" name="Google Shape;5487;p39">
            <a:extLst>
              <a:ext uri="{FF2B5EF4-FFF2-40B4-BE49-F238E27FC236}">
                <a16:creationId xmlns:a16="http://schemas.microsoft.com/office/drawing/2014/main" id="{C108345A-9905-6BAB-DE51-6FDD6240CB19}"/>
              </a:ext>
            </a:extLst>
          </p:cNvPr>
          <p:cNvSpPr txBox="1">
            <a:spLocks/>
          </p:cNvSpPr>
          <p:nvPr/>
        </p:nvSpPr>
        <p:spPr>
          <a:xfrm>
            <a:off x="2844494" y="3225154"/>
            <a:ext cx="1301472" cy="4100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AR" sz="1000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Almacenamiento de sonidos (AudioSet)</a:t>
            </a:r>
          </a:p>
        </p:txBody>
      </p:sp>
      <p:sp>
        <p:nvSpPr>
          <p:cNvPr id="61" name="Google Shape;5492;p39">
            <a:extLst>
              <a:ext uri="{FF2B5EF4-FFF2-40B4-BE49-F238E27FC236}">
                <a16:creationId xmlns:a16="http://schemas.microsoft.com/office/drawing/2014/main" id="{7F225BB9-4F40-3E09-BF36-E8DEEFCA4419}"/>
              </a:ext>
            </a:extLst>
          </p:cNvPr>
          <p:cNvSpPr/>
          <p:nvPr/>
        </p:nvSpPr>
        <p:spPr>
          <a:xfrm>
            <a:off x="3182247" y="2580248"/>
            <a:ext cx="594810" cy="59481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27" name="Google Shape;5487;p39">
            <a:extLst>
              <a:ext uri="{FF2B5EF4-FFF2-40B4-BE49-F238E27FC236}">
                <a16:creationId xmlns:a16="http://schemas.microsoft.com/office/drawing/2014/main" id="{9EF6B7A0-30D3-4F2C-6AFA-19613A0A46D3}"/>
              </a:ext>
            </a:extLst>
          </p:cNvPr>
          <p:cNvSpPr txBox="1">
            <a:spLocks/>
          </p:cNvSpPr>
          <p:nvPr/>
        </p:nvSpPr>
        <p:spPr>
          <a:xfrm>
            <a:off x="5241048" y="3250312"/>
            <a:ext cx="822188" cy="3930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AR" sz="1000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Minería de Datos</a:t>
            </a:r>
          </a:p>
        </p:txBody>
      </p:sp>
      <p:sp>
        <p:nvSpPr>
          <p:cNvPr id="5128" name="Google Shape;5492;p39">
            <a:extLst>
              <a:ext uri="{FF2B5EF4-FFF2-40B4-BE49-F238E27FC236}">
                <a16:creationId xmlns:a16="http://schemas.microsoft.com/office/drawing/2014/main" id="{AF10231E-CBD5-DD85-16E1-A922EBBD4C72}"/>
              </a:ext>
            </a:extLst>
          </p:cNvPr>
          <p:cNvSpPr/>
          <p:nvPr/>
        </p:nvSpPr>
        <p:spPr>
          <a:xfrm>
            <a:off x="5334160" y="2630344"/>
            <a:ext cx="594810" cy="59481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43" name="Google Shape;5487;p39">
            <a:extLst>
              <a:ext uri="{FF2B5EF4-FFF2-40B4-BE49-F238E27FC236}">
                <a16:creationId xmlns:a16="http://schemas.microsoft.com/office/drawing/2014/main" id="{2B5C1B8E-C376-5141-A917-72C344315FAD}"/>
              </a:ext>
            </a:extLst>
          </p:cNvPr>
          <p:cNvSpPr txBox="1">
            <a:spLocks/>
          </p:cNvSpPr>
          <p:nvPr/>
        </p:nvSpPr>
        <p:spPr>
          <a:xfrm>
            <a:off x="7169506" y="3199111"/>
            <a:ext cx="1227943" cy="4629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AR" sz="1000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Redes neuronales artificiales</a:t>
            </a:r>
          </a:p>
        </p:txBody>
      </p:sp>
      <p:sp>
        <p:nvSpPr>
          <p:cNvPr id="5144" name="Google Shape;5492;p39">
            <a:extLst>
              <a:ext uri="{FF2B5EF4-FFF2-40B4-BE49-F238E27FC236}">
                <a16:creationId xmlns:a16="http://schemas.microsoft.com/office/drawing/2014/main" id="{23DAA68D-51B4-E05A-A019-E40B4B58199F}"/>
              </a:ext>
            </a:extLst>
          </p:cNvPr>
          <p:cNvSpPr/>
          <p:nvPr/>
        </p:nvSpPr>
        <p:spPr>
          <a:xfrm>
            <a:off x="7486073" y="2608529"/>
            <a:ext cx="594810" cy="59481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54" name="Google Shape;5487;p39">
            <a:extLst>
              <a:ext uri="{FF2B5EF4-FFF2-40B4-BE49-F238E27FC236}">
                <a16:creationId xmlns:a16="http://schemas.microsoft.com/office/drawing/2014/main" id="{884F7B86-8185-7D51-42F4-BDF47C42E993}"/>
              </a:ext>
            </a:extLst>
          </p:cNvPr>
          <p:cNvSpPr txBox="1">
            <a:spLocks/>
          </p:cNvSpPr>
          <p:nvPr/>
        </p:nvSpPr>
        <p:spPr>
          <a:xfrm>
            <a:off x="6121307" y="4236991"/>
            <a:ext cx="1025970" cy="4840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AR" sz="1000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Clasificación de imágenes</a:t>
            </a:r>
          </a:p>
        </p:txBody>
      </p:sp>
      <p:sp>
        <p:nvSpPr>
          <p:cNvPr id="5155" name="Google Shape;5492;p39">
            <a:extLst>
              <a:ext uri="{FF2B5EF4-FFF2-40B4-BE49-F238E27FC236}">
                <a16:creationId xmlns:a16="http://schemas.microsoft.com/office/drawing/2014/main" id="{134570DA-F288-1F0A-B5A9-FE350E0E163D}"/>
              </a:ext>
            </a:extLst>
          </p:cNvPr>
          <p:cNvSpPr/>
          <p:nvPr/>
        </p:nvSpPr>
        <p:spPr>
          <a:xfrm>
            <a:off x="6317228" y="3671154"/>
            <a:ext cx="594810" cy="59481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65" name="Google Shape;14851;p75">
            <a:extLst>
              <a:ext uri="{FF2B5EF4-FFF2-40B4-BE49-F238E27FC236}">
                <a16:creationId xmlns:a16="http://schemas.microsoft.com/office/drawing/2014/main" id="{62E7AC71-3E37-D847-7FDB-1454EA7D6FBE}"/>
              </a:ext>
            </a:extLst>
          </p:cNvPr>
          <p:cNvSpPr/>
          <p:nvPr/>
        </p:nvSpPr>
        <p:spPr>
          <a:xfrm>
            <a:off x="4438731" y="3790240"/>
            <a:ext cx="271340" cy="353864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6"/>
              </a:solidFill>
            </a:endParaRPr>
          </a:p>
        </p:txBody>
      </p:sp>
      <p:sp>
        <p:nvSpPr>
          <p:cNvPr id="5166" name="Google Shape;13101;p72">
            <a:extLst>
              <a:ext uri="{FF2B5EF4-FFF2-40B4-BE49-F238E27FC236}">
                <a16:creationId xmlns:a16="http://schemas.microsoft.com/office/drawing/2014/main" id="{AC5787BD-B12F-6B0C-CE19-9BEB93A6A351}"/>
              </a:ext>
            </a:extLst>
          </p:cNvPr>
          <p:cNvSpPr/>
          <p:nvPr/>
        </p:nvSpPr>
        <p:spPr>
          <a:xfrm>
            <a:off x="7610920" y="2743844"/>
            <a:ext cx="353275" cy="324179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177" name="Google Shape;12976;p72">
            <a:extLst>
              <a:ext uri="{FF2B5EF4-FFF2-40B4-BE49-F238E27FC236}">
                <a16:creationId xmlns:a16="http://schemas.microsoft.com/office/drawing/2014/main" id="{4FAFD233-72B9-0E11-0E0D-D16E58F7394B}"/>
              </a:ext>
            </a:extLst>
          </p:cNvPr>
          <p:cNvGrpSpPr/>
          <p:nvPr/>
        </p:nvGrpSpPr>
        <p:grpSpPr>
          <a:xfrm>
            <a:off x="1069562" y="2709390"/>
            <a:ext cx="327801" cy="323771"/>
            <a:chOff x="-37808850" y="3221575"/>
            <a:chExt cx="321375" cy="317425"/>
          </a:xfrm>
        </p:grpSpPr>
        <p:sp>
          <p:nvSpPr>
            <p:cNvPr id="5178" name="Google Shape;12977;p72">
              <a:extLst>
                <a:ext uri="{FF2B5EF4-FFF2-40B4-BE49-F238E27FC236}">
                  <a16:creationId xmlns:a16="http://schemas.microsoft.com/office/drawing/2014/main" id="{5F189018-81AB-5C2A-8613-EB1258E7A92C}"/>
                </a:ext>
              </a:extLst>
            </p:cNvPr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79" name="Google Shape;12978;p72">
              <a:extLst>
                <a:ext uri="{FF2B5EF4-FFF2-40B4-BE49-F238E27FC236}">
                  <a16:creationId xmlns:a16="http://schemas.microsoft.com/office/drawing/2014/main" id="{FA3676C5-D456-86F9-BF62-13682B0F4446}"/>
                </a:ext>
              </a:extLst>
            </p:cNvPr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180" name="Google Shape;8084;p58">
            <a:extLst>
              <a:ext uri="{FF2B5EF4-FFF2-40B4-BE49-F238E27FC236}">
                <a16:creationId xmlns:a16="http://schemas.microsoft.com/office/drawing/2014/main" id="{CCDB630E-6D30-D205-F000-A555127CE4E2}"/>
              </a:ext>
            </a:extLst>
          </p:cNvPr>
          <p:cNvGrpSpPr/>
          <p:nvPr/>
        </p:nvGrpSpPr>
        <p:grpSpPr>
          <a:xfrm>
            <a:off x="3343401" y="2706670"/>
            <a:ext cx="293633" cy="331758"/>
            <a:chOff x="5812950" y="1660475"/>
            <a:chExt cx="343500" cy="388100"/>
          </a:xfrm>
        </p:grpSpPr>
        <p:sp>
          <p:nvSpPr>
            <p:cNvPr id="5181" name="Google Shape;8085;p58">
              <a:extLst>
                <a:ext uri="{FF2B5EF4-FFF2-40B4-BE49-F238E27FC236}">
                  <a16:creationId xmlns:a16="http://schemas.microsoft.com/office/drawing/2014/main" id="{68085CD1-DD5A-EA16-C775-A32DC2B7B91C}"/>
                </a:ext>
              </a:extLst>
            </p:cNvPr>
            <p:cNvSpPr/>
            <p:nvPr/>
          </p:nvSpPr>
          <p:spPr>
            <a:xfrm>
              <a:off x="5915550" y="1660475"/>
              <a:ext cx="57550" cy="159275"/>
            </a:xfrm>
            <a:custGeom>
              <a:avLst/>
              <a:gdLst/>
              <a:ahLst/>
              <a:cxnLst/>
              <a:rect l="l" t="t" r="r" b="b"/>
              <a:pathLst>
                <a:path w="2302" h="6371" extrusionOk="0">
                  <a:moveTo>
                    <a:pt x="2302" y="0"/>
                  </a:moveTo>
                  <a:cubicBezTo>
                    <a:pt x="999" y="214"/>
                    <a:pt x="0" y="1356"/>
                    <a:pt x="0" y="2730"/>
                  </a:cubicBezTo>
                  <a:lnTo>
                    <a:pt x="0" y="3640"/>
                  </a:lnTo>
                  <a:cubicBezTo>
                    <a:pt x="0" y="5014"/>
                    <a:pt x="999" y="6156"/>
                    <a:pt x="2302" y="6370"/>
                  </a:cubicBezTo>
                  <a:lnTo>
                    <a:pt x="2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2" name="Google Shape;8086;p58">
              <a:extLst>
                <a:ext uri="{FF2B5EF4-FFF2-40B4-BE49-F238E27FC236}">
                  <a16:creationId xmlns:a16="http://schemas.microsoft.com/office/drawing/2014/main" id="{92745D4D-7D55-7FF4-5894-6B5788960F93}"/>
                </a:ext>
              </a:extLst>
            </p:cNvPr>
            <p:cNvSpPr/>
            <p:nvPr/>
          </p:nvSpPr>
          <p:spPr>
            <a:xfrm>
              <a:off x="5995825" y="1660475"/>
              <a:ext cx="58025" cy="159275"/>
            </a:xfrm>
            <a:custGeom>
              <a:avLst/>
              <a:gdLst/>
              <a:ahLst/>
              <a:cxnLst/>
              <a:rect l="l" t="t" r="r" b="b"/>
              <a:pathLst>
                <a:path w="2321" h="6371" extrusionOk="0">
                  <a:moveTo>
                    <a:pt x="1" y="0"/>
                  </a:moveTo>
                  <a:lnTo>
                    <a:pt x="1" y="6370"/>
                  </a:lnTo>
                  <a:cubicBezTo>
                    <a:pt x="1321" y="6156"/>
                    <a:pt x="2320" y="5014"/>
                    <a:pt x="2320" y="3640"/>
                  </a:cubicBezTo>
                  <a:lnTo>
                    <a:pt x="2320" y="2730"/>
                  </a:lnTo>
                  <a:cubicBezTo>
                    <a:pt x="2320" y="1356"/>
                    <a:pt x="1321" y="21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3" name="Google Shape;8087;p58">
              <a:extLst>
                <a:ext uri="{FF2B5EF4-FFF2-40B4-BE49-F238E27FC236}">
                  <a16:creationId xmlns:a16="http://schemas.microsoft.com/office/drawing/2014/main" id="{02C7EA02-1135-D7BE-34D3-D9863E01AA97}"/>
                </a:ext>
              </a:extLst>
            </p:cNvPr>
            <p:cNvSpPr/>
            <p:nvPr/>
          </p:nvSpPr>
          <p:spPr>
            <a:xfrm>
              <a:off x="5835700" y="1843350"/>
              <a:ext cx="298000" cy="91475"/>
            </a:xfrm>
            <a:custGeom>
              <a:avLst/>
              <a:gdLst/>
              <a:ahLst/>
              <a:cxnLst/>
              <a:rect l="l" t="t" r="r" b="b"/>
              <a:pathLst>
                <a:path w="11920" h="3659" extrusionOk="0">
                  <a:moveTo>
                    <a:pt x="2730" y="1375"/>
                  </a:moveTo>
                  <a:lnTo>
                    <a:pt x="2730" y="2285"/>
                  </a:lnTo>
                  <a:lnTo>
                    <a:pt x="1820" y="2285"/>
                  </a:lnTo>
                  <a:lnTo>
                    <a:pt x="1820" y="1375"/>
                  </a:lnTo>
                  <a:close/>
                  <a:moveTo>
                    <a:pt x="4568" y="1375"/>
                  </a:moveTo>
                  <a:lnTo>
                    <a:pt x="4568" y="2285"/>
                  </a:lnTo>
                  <a:lnTo>
                    <a:pt x="3640" y="2285"/>
                  </a:lnTo>
                  <a:lnTo>
                    <a:pt x="3640" y="1375"/>
                  </a:lnTo>
                  <a:close/>
                  <a:moveTo>
                    <a:pt x="8261" y="1375"/>
                  </a:moveTo>
                  <a:lnTo>
                    <a:pt x="8261" y="2285"/>
                  </a:lnTo>
                  <a:lnTo>
                    <a:pt x="7351" y="2285"/>
                  </a:lnTo>
                  <a:lnTo>
                    <a:pt x="7351" y="1375"/>
                  </a:lnTo>
                  <a:close/>
                  <a:moveTo>
                    <a:pt x="10081" y="1375"/>
                  </a:moveTo>
                  <a:lnTo>
                    <a:pt x="10081" y="2285"/>
                  </a:lnTo>
                  <a:lnTo>
                    <a:pt x="9171" y="2285"/>
                  </a:lnTo>
                  <a:lnTo>
                    <a:pt x="9171" y="1375"/>
                  </a:lnTo>
                  <a:close/>
                  <a:moveTo>
                    <a:pt x="0" y="1"/>
                  </a:moveTo>
                  <a:lnTo>
                    <a:pt x="0" y="3659"/>
                  </a:lnTo>
                  <a:lnTo>
                    <a:pt x="11919" y="3659"/>
                  </a:lnTo>
                  <a:lnTo>
                    <a:pt x="119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4" name="Google Shape;8088;p58">
              <a:extLst>
                <a:ext uri="{FF2B5EF4-FFF2-40B4-BE49-F238E27FC236}">
                  <a16:creationId xmlns:a16="http://schemas.microsoft.com/office/drawing/2014/main" id="{739742F0-DDD5-7388-ECD7-E18B00AC101E}"/>
                </a:ext>
              </a:extLst>
            </p:cNvPr>
            <p:cNvSpPr/>
            <p:nvPr/>
          </p:nvSpPr>
          <p:spPr>
            <a:xfrm>
              <a:off x="5835700" y="1957550"/>
              <a:ext cx="298000" cy="91025"/>
            </a:xfrm>
            <a:custGeom>
              <a:avLst/>
              <a:gdLst/>
              <a:ahLst/>
              <a:cxnLst/>
              <a:rect l="l" t="t" r="r" b="b"/>
              <a:pathLst>
                <a:path w="11920" h="3641" extrusionOk="0">
                  <a:moveTo>
                    <a:pt x="2730" y="1357"/>
                  </a:moveTo>
                  <a:lnTo>
                    <a:pt x="2730" y="2267"/>
                  </a:lnTo>
                  <a:lnTo>
                    <a:pt x="1820" y="2267"/>
                  </a:lnTo>
                  <a:lnTo>
                    <a:pt x="1820" y="1357"/>
                  </a:lnTo>
                  <a:close/>
                  <a:moveTo>
                    <a:pt x="4568" y="1357"/>
                  </a:moveTo>
                  <a:lnTo>
                    <a:pt x="4568" y="2267"/>
                  </a:lnTo>
                  <a:lnTo>
                    <a:pt x="3640" y="2267"/>
                  </a:lnTo>
                  <a:lnTo>
                    <a:pt x="3640" y="1357"/>
                  </a:lnTo>
                  <a:close/>
                  <a:moveTo>
                    <a:pt x="8261" y="1357"/>
                  </a:moveTo>
                  <a:lnTo>
                    <a:pt x="8261" y="2267"/>
                  </a:lnTo>
                  <a:lnTo>
                    <a:pt x="7351" y="2267"/>
                  </a:lnTo>
                  <a:lnTo>
                    <a:pt x="7351" y="1357"/>
                  </a:lnTo>
                  <a:close/>
                  <a:moveTo>
                    <a:pt x="10081" y="1357"/>
                  </a:moveTo>
                  <a:lnTo>
                    <a:pt x="10081" y="2267"/>
                  </a:lnTo>
                  <a:lnTo>
                    <a:pt x="9171" y="2267"/>
                  </a:lnTo>
                  <a:lnTo>
                    <a:pt x="9171" y="1357"/>
                  </a:lnTo>
                  <a:close/>
                  <a:moveTo>
                    <a:pt x="0" y="1"/>
                  </a:moveTo>
                  <a:lnTo>
                    <a:pt x="0" y="3640"/>
                  </a:lnTo>
                  <a:lnTo>
                    <a:pt x="11919" y="3640"/>
                  </a:lnTo>
                  <a:lnTo>
                    <a:pt x="119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5" name="Google Shape;8089;p58">
              <a:extLst>
                <a:ext uri="{FF2B5EF4-FFF2-40B4-BE49-F238E27FC236}">
                  <a16:creationId xmlns:a16="http://schemas.microsoft.com/office/drawing/2014/main" id="{44FC9F21-BC66-9688-608A-A90DF86E7244}"/>
                </a:ext>
              </a:extLst>
            </p:cNvPr>
            <p:cNvSpPr/>
            <p:nvPr/>
          </p:nvSpPr>
          <p:spPr>
            <a:xfrm>
              <a:off x="6079700" y="1691700"/>
              <a:ext cx="31250" cy="97700"/>
            </a:xfrm>
            <a:custGeom>
              <a:avLst/>
              <a:gdLst/>
              <a:ahLst/>
              <a:cxnLst/>
              <a:rect l="l" t="t" r="r" b="b"/>
              <a:pathLst>
                <a:path w="1250" h="3908" extrusionOk="0">
                  <a:moveTo>
                    <a:pt x="857" y="0"/>
                  </a:moveTo>
                  <a:lnTo>
                    <a:pt x="18" y="357"/>
                  </a:lnTo>
                  <a:cubicBezTo>
                    <a:pt x="232" y="857"/>
                    <a:pt x="321" y="1392"/>
                    <a:pt x="321" y="1945"/>
                  </a:cubicBezTo>
                  <a:cubicBezTo>
                    <a:pt x="321" y="2498"/>
                    <a:pt x="214" y="3034"/>
                    <a:pt x="0" y="3551"/>
                  </a:cubicBezTo>
                  <a:lnTo>
                    <a:pt x="839" y="3908"/>
                  </a:lnTo>
                  <a:cubicBezTo>
                    <a:pt x="1106" y="3283"/>
                    <a:pt x="1249" y="2623"/>
                    <a:pt x="1249" y="1945"/>
                  </a:cubicBezTo>
                  <a:cubicBezTo>
                    <a:pt x="1249" y="1267"/>
                    <a:pt x="1106" y="625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6" name="Google Shape;8090;p58">
              <a:extLst>
                <a:ext uri="{FF2B5EF4-FFF2-40B4-BE49-F238E27FC236}">
                  <a16:creationId xmlns:a16="http://schemas.microsoft.com/office/drawing/2014/main" id="{2A1AEB69-D69C-EA7A-881E-F600F0664837}"/>
                </a:ext>
              </a:extLst>
            </p:cNvPr>
            <p:cNvSpPr/>
            <p:nvPr/>
          </p:nvSpPr>
          <p:spPr>
            <a:xfrm>
              <a:off x="6121625" y="1674300"/>
              <a:ext cx="34825" cy="132500"/>
            </a:xfrm>
            <a:custGeom>
              <a:avLst/>
              <a:gdLst/>
              <a:ahLst/>
              <a:cxnLst/>
              <a:rect l="l" t="t" r="r" b="b"/>
              <a:pathLst>
                <a:path w="1393" h="5300" extrusionOk="0">
                  <a:moveTo>
                    <a:pt x="875" y="0"/>
                  </a:moveTo>
                  <a:lnTo>
                    <a:pt x="18" y="357"/>
                  </a:lnTo>
                  <a:cubicBezTo>
                    <a:pt x="322" y="1071"/>
                    <a:pt x="482" y="1838"/>
                    <a:pt x="482" y="2641"/>
                  </a:cubicBezTo>
                  <a:cubicBezTo>
                    <a:pt x="482" y="3444"/>
                    <a:pt x="322" y="4211"/>
                    <a:pt x="0" y="4961"/>
                  </a:cubicBezTo>
                  <a:lnTo>
                    <a:pt x="857" y="5300"/>
                  </a:lnTo>
                  <a:cubicBezTo>
                    <a:pt x="1214" y="4461"/>
                    <a:pt x="1392" y="3569"/>
                    <a:pt x="1392" y="2641"/>
                  </a:cubicBezTo>
                  <a:cubicBezTo>
                    <a:pt x="1392" y="1731"/>
                    <a:pt x="1214" y="839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7" name="Google Shape;8091;p58">
              <a:extLst>
                <a:ext uri="{FF2B5EF4-FFF2-40B4-BE49-F238E27FC236}">
                  <a16:creationId xmlns:a16="http://schemas.microsoft.com/office/drawing/2014/main" id="{B6B85E59-EF20-4B09-090D-66B0B816AA29}"/>
                </a:ext>
              </a:extLst>
            </p:cNvPr>
            <p:cNvSpPr/>
            <p:nvPr/>
          </p:nvSpPr>
          <p:spPr>
            <a:xfrm>
              <a:off x="5858450" y="1691250"/>
              <a:ext cx="30800" cy="97275"/>
            </a:xfrm>
            <a:custGeom>
              <a:avLst/>
              <a:gdLst/>
              <a:ahLst/>
              <a:cxnLst/>
              <a:rect l="l" t="t" r="r" b="b"/>
              <a:pathLst>
                <a:path w="1232" h="3891" extrusionOk="0">
                  <a:moveTo>
                    <a:pt x="393" y="0"/>
                  </a:moveTo>
                  <a:cubicBezTo>
                    <a:pt x="143" y="607"/>
                    <a:pt x="0" y="1285"/>
                    <a:pt x="0" y="1963"/>
                  </a:cubicBezTo>
                  <a:cubicBezTo>
                    <a:pt x="0" y="2623"/>
                    <a:pt x="125" y="3284"/>
                    <a:pt x="393" y="3890"/>
                  </a:cubicBezTo>
                  <a:lnTo>
                    <a:pt x="1231" y="3533"/>
                  </a:lnTo>
                  <a:cubicBezTo>
                    <a:pt x="1017" y="3034"/>
                    <a:pt x="910" y="2498"/>
                    <a:pt x="910" y="1963"/>
                  </a:cubicBezTo>
                  <a:cubicBezTo>
                    <a:pt x="910" y="1392"/>
                    <a:pt x="1017" y="857"/>
                    <a:pt x="1231" y="357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8" name="Google Shape;8092;p58">
              <a:extLst>
                <a:ext uri="{FF2B5EF4-FFF2-40B4-BE49-F238E27FC236}">
                  <a16:creationId xmlns:a16="http://schemas.microsoft.com/office/drawing/2014/main" id="{B1F41982-3E67-A212-A292-8ECB64F1065E}"/>
                </a:ext>
              </a:extLst>
            </p:cNvPr>
            <p:cNvSpPr/>
            <p:nvPr/>
          </p:nvSpPr>
          <p:spPr>
            <a:xfrm>
              <a:off x="5812950" y="1673400"/>
              <a:ext cx="34375" cy="132525"/>
            </a:xfrm>
            <a:custGeom>
              <a:avLst/>
              <a:gdLst/>
              <a:ahLst/>
              <a:cxnLst/>
              <a:rect l="l" t="t" r="r" b="b"/>
              <a:pathLst>
                <a:path w="1375" h="5301" extrusionOk="0">
                  <a:moveTo>
                    <a:pt x="536" y="1"/>
                  </a:moveTo>
                  <a:cubicBezTo>
                    <a:pt x="179" y="839"/>
                    <a:pt x="0" y="1749"/>
                    <a:pt x="0" y="2677"/>
                  </a:cubicBezTo>
                  <a:cubicBezTo>
                    <a:pt x="0" y="3587"/>
                    <a:pt x="179" y="4461"/>
                    <a:pt x="518" y="5300"/>
                  </a:cubicBezTo>
                  <a:lnTo>
                    <a:pt x="1356" y="4943"/>
                  </a:lnTo>
                  <a:cubicBezTo>
                    <a:pt x="1071" y="4229"/>
                    <a:pt x="910" y="3462"/>
                    <a:pt x="910" y="2677"/>
                  </a:cubicBezTo>
                  <a:cubicBezTo>
                    <a:pt x="910" y="1874"/>
                    <a:pt x="1071" y="1089"/>
                    <a:pt x="1374" y="358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189" name="Google Shape;8312;p58">
            <a:extLst>
              <a:ext uri="{FF2B5EF4-FFF2-40B4-BE49-F238E27FC236}">
                <a16:creationId xmlns:a16="http://schemas.microsoft.com/office/drawing/2014/main" id="{C4CC3D82-3D71-A192-2C56-D9C061632885}"/>
              </a:ext>
            </a:extLst>
          </p:cNvPr>
          <p:cNvGrpSpPr/>
          <p:nvPr/>
        </p:nvGrpSpPr>
        <p:grpSpPr>
          <a:xfrm>
            <a:off x="2127202" y="3749651"/>
            <a:ext cx="388100" cy="353750"/>
            <a:chOff x="1835375" y="2833175"/>
            <a:chExt cx="388100" cy="353750"/>
          </a:xfrm>
        </p:grpSpPr>
        <p:sp>
          <p:nvSpPr>
            <p:cNvPr id="5190" name="Google Shape;8313;p58">
              <a:extLst>
                <a:ext uri="{FF2B5EF4-FFF2-40B4-BE49-F238E27FC236}">
                  <a16:creationId xmlns:a16="http://schemas.microsoft.com/office/drawing/2014/main" id="{50709299-A411-C31D-D111-E18A5B607F06}"/>
                </a:ext>
              </a:extLst>
            </p:cNvPr>
            <p:cNvSpPr/>
            <p:nvPr/>
          </p:nvSpPr>
          <p:spPr>
            <a:xfrm>
              <a:off x="2063750" y="2948250"/>
              <a:ext cx="45525" cy="64275"/>
            </a:xfrm>
            <a:custGeom>
              <a:avLst/>
              <a:gdLst/>
              <a:ahLst/>
              <a:cxnLst/>
              <a:rect l="l" t="t" r="r" b="b"/>
              <a:pathLst>
                <a:path w="1821" h="2571" extrusionOk="0">
                  <a:moveTo>
                    <a:pt x="1" y="1"/>
                  </a:moveTo>
                  <a:lnTo>
                    <a:pt x="1" y="2570"/>
                  </a:lnTo>
                  <a:lnTo>
                    <a:pt x="1821" y="2374"/>
                  </a:lnTo>
                  <a:cubicBezTo>
                    <a:pt x="1785" y="1714"/>
                    <a:pt x="1624" y="697"/>
                    <a:pt x="1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1" name="Google Shape;8314;p58">
              <a:extLst>
                <a:ext uri="{FF2B5EF4-FFF2-40B4-BE49-F238E27FC236}">
                  <a16:creationId xmlns:a16="http://schemas.microsoft.com/office/drawing/2014/main" id="{5CB5D323-5C25-EE84-023D-8EA61A915D11}"/>
                </a:ext>
              </a:extLst>
            </p:cNvPr>
            <p:cNvSpPr/>
            <p:nvPr/>
          </p:nvSpPr>
          <p:spPr>
            <a:xfrm>
              <a:off x="1835375" y="2948250"/>
              <a:ext cx="388100" cy="204775"/>
            </a:xfrm>
            <a:custGeom>
              <a:avLst/>
              <a:gdLst/>
              <a:ahLst/>
              <a:cxnLst/>
              <a:rect l="l" t="t" r="r" b="b"/>
              <a:pathLst>
                <a:path w="15524" h="8191" extrusionOk="0">
                  <a:moveTo>
                    <a:pt x="8226" y="4997"/>
                  </a:moveTo>
                  <a:lnTo>
                    <a:pt x="8226" y="5907"/>
                  </a:lnTo>
                  <a:lnTo>
                    <a:pt x="7316" y="5907"/>
                  </a:lnTo>
                  <a:lnTo>
                    <a:pt x="7316" y="4997"/>
                  </a:lnTo>
                  <a:close/>
                  <a:moveTo>
                    <a:pt x="11384" y="1"/>
                  </a:moveTo>
                  <a:cubicBezTo>
                    <a:pt x="11562" y="411"/>
                    <a:pt x="11687" y="875"/>
                    <a:pt x="11776" y="1428"/>
                  </a:cubicBezTo>
                  <a:cubicBezTo>
                    <a:pt x="11884" y="2160"/>
                    <a:pt x="11884" y="2749"/>
                    <a:pt x="11884" y="2784"/>
                  </a:cubicBezTo>
                  <a:lnTo>
                    <a:pt x="11884" y="3177"/>
                  </a:lnTo>
                  <a:lnTo>
                    <a:pt x="411" y="4444"/>
                  </a:lnTo>
                  <a:cubicBezTo>
                    <a:pt x="143" y="4926"/>
                    <a:pt x="0" y="5443"/>
                    <a:pt x="0" y="5996"/>
                  </a:cubicBezTo>
                  <a:lnTo>
                    <a:pt x="0" y="8191"/>
                  </a:lnTo>
                  <a:lnTo>
                    <a:pt x="1374" y="8191"/>
                  </a:lnTo>
                  <a:cubicBezTo>
                    <a:pt x="1374" y="6924"/>
                    <a:pt x="2391" y="5907"/>
                    <a:pt x="3640" y="5907"/>
                  </a:cubicBezTo>
                  <a:cubicBezTo>
                    <a:pt x="4889" y="5907"/>
                    <a:pt x="5924" y="6924"/>
                    <a:pt x="5924" y="8191"/>
                  </a:cubicBezTo>
                  <a:lnTo>
                    <a:pt x="9618" y="8191"/>
                  </a:lnTo>
                  <a:cubicBezTo>
                    <a:pt x="9618" y="6924"/>
                    <a:pt x="10635" y="5907"/>
                    <a:pt x="11884" y="5907"/>
                  </a:cubicBezTo>
                  <a:cubicBezTo>
                    <a:pt x="13150" y="5907"/>
                    <a:pt x="14167" y="6924"/>
                    <a:pt x="14167" y="8191"/>
                  </a:cubicBezTo>
                  <a:lnTo>
                    <a:pt x="15523" y="8191"/>
                  </a:lnTo>
                  <a:lnTo>
                    <a:pt x="15523" y="4979"/>
                  </a:lnTo>
                  <a:lnTo>
                    <a:pt x="14613" y="4979"/>
                  </a:lnTo>
                  <a:lnTo>
                    <a:pt x="14613" y="4069"/>
                  </a:lnTo>
                  <a:lnTo>
                    <a:pt x="15506" y="4069"/>
                  </a:lnTo>
                  <a:cubicBezTo>
                    <a:pt x="15434" y="2820"/>
                    <a:pt x="15024" y="1607"/>
                    <a:pt x="14328" y="554"/>
                  </a:cubicBezTo>
                  <a:lnTo>
                    <a:pt x="13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2" name="Google Shape;8315;p58">
              <a:extLst>
                <a:ext uri="{FF2B5EF4-FFF2-40B4-BE49-F238E27FC236}">
                  <a16:creationId xmlns:a16="http://schemas.microsoft.com/office/drawing/2014/main" id="{5BF519B8-E973-B7E7-22FD-32FEC31C7190}"/>
                </a:ext>
              </a:extLst>
            </p:cNvPr>
            <p:cNvSpPr/>
            <p:nvPr/>
          </p:nvSpPr>
          <p:spPr>
            <a:xfrm>
              <a:off x="1867500" y="2949150"/>
              <a:ext cx="173525" cy="85225"/>
            </a:xfrm>
            <a:custGeom>
              <a:avLst/>
              <a:gdLst/>
              <a:ahLst/>
              <a:cxnLst/>
              <a:rect l="l" t="t" r="r" b="b"/>
              <a:pathLst>
                <a:path w="6941" h="3409" extrusionOk="0">
                  <a:moveTo>
                    <a:pt x="6941" y="1"/>
                  </a:moveTo>
                  <a:cubicBezTo>
                    <a:pt x="5103" y="161"/>
                    <a:pt x="3337" y="857"/>
                    <a:pt x="1873" y="1963"/>
                  </a:cubicBezTo>
                  <a:lnTo>
                    <a:pt x="0" y="3409"/>
                  </a:lnTo>
                  <a:lnTo>
                    <a:pt x="6941" y="2641"/>
                  </a:lnTo>
                  <a:lnTo>
                    <a:pt x="69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3" name="Google Shape;8316;p58">
              <a:extLst>
                <a:ext uri="{FF2B5EF4-FFF2-40B4-BE49-F238E27FC236}">
                  <a16:creationId xmlns:a16="http://schemas.microsoft.com/office/drawing/2014/main" id="{40B8C677-75E6-40D3-5863-EC8CA29ED17C}"/>
                </a:ext>
              </a:extLst>
            </p:cNvPr>
            <p:cNvSpPr/>
            <p:nvPr/>
          </p:nvSpPr>
          <p:spPr>
            <a:xfrm>
              <a:off x="1892475" y="3118650"/>
              <a:ext cx="68275" cy="68275"/>
            </a:xfrm>
            <a:custGeom>
              <a:avLst/>
              <a:gdLst/>
              <a:ahLst/>
              <a:cxnLst/>
              <a:rect l="l" t="t" r="r" b="b"/>
              <a:pathLst>
                <a:path w="2731" h="2731" extrusionOk="0">
                  <a:moveTo>
                    <a:pt x="1356" y="1"/>
                  </a:moveTo>
                  <a:cubicBezTo>
                    <a:pt x="607" y="1"/>
                    <a:pt x="0" y="608"/>
                    <a:pt x="0" y="1375"/>
                  </a:cubicBezTo>
                  <a:cubicBezTo>
                    <a:pt x="0" y="2124"/>
                    <a:pt x="607" y="2731"/>
                    <a:pt x="1356" y="2731"/>
                  </a:cubicBezTo>
                  <a:cubicBezTo>
                    <a:pt x="2106" y="2731"/>
                    <a:pt x="2730" y="2124"/>
                    <a:pt x="2730" y="1375"/>
                  </a:cubicBezTo>
                  <a:cubicBezTo>
                    <a:pt x="2730" y="608"/>
                    <a:pt x="2106" y="1"/>
                    <a:pt x="1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4" name="Google Shape;8317;p58">
              <a:extLst>
                <a:ext uri="{FF2B5EF4-FFF2-40B4-BE49-F238E27FC236}">
                  <a16:creationId xmlns:a16="http://schemas.microsoft.com/office/drawing/2014/main" id="{021687E5-4C68-94CE-1D39-16C7E3BB78F1}"/>
                </a:ext>
              </a:extLst>
            </p:cNvPr>
            <p:cNvSpPr/>
            <p:nvPr/>
          </p:nvSpPr>
          <p:spPr>
            <a:xfrm>
              <a:off x="2098550" y="3118650"/>
              <a:ext cx="68275" cy="68275"/>
            </a:xfrm>
            <a:custGeom>
              <a:avLst/>
              <a:gdLst/>
              <a:ahLst/>
              <a:cxnLst/>
              <a:rect l="l" t="t" r="r" b="b"/>
              <a:pathLst>
                <a:path w="2731" h="2731" extrusionOk="0">
                  <a:moveTo>
                    <a:pt x="1357" y="1"/>
                  </a:moveTo>
                  <a:cubicBezTo>
                    <a:pt x="607" y="1"/>
                    <a:pt x="0" y="608"/>
                    <a:pt x="0" y="1375"/>
                  </a:cubicBezTo>
                  <a:cubicBezTo>
                    <a:pt x="0" y="2124"/>
                    <a:pt x="607" y="2731"/>
                    <a:pt x="1357" y="2731"/>
                  </a:cubicBezTo>
                  <a:cubicBezTo>
                    <a:pt x="2106" y="2731"/>
                    <a:pt x="2730" y="2124"/>
                    <a:pt x="2730" y="1375"/>
                  </a:cubicBezTo>
                  <a:cubicBezTo>
                    <a:pt x="2730" y="608"/>
                    <a:pt x="210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5" name="Google Shape;8318;p58">
              <a:extLst>
                <a:ext uri="{FF2B5EF4-FFF2-40B4-BE49-F238E27FC236}">
                  <a16:creationId xmlns:a16="http://schemas.microsoft.com/office/drawing/2014/main" id="{CDBA88C4-F985-03F7-77F7-E7A468E1FA89}"/>
                </a:ext>
              </a:extLst>
            </p:cNvPr>
            <p:cNvSpPr/>
            <p:nvPr/>
          </p:nvSpPr>
          <p:spPr>
            <a:xfrm>
              <a:off x="1949125" y="2833175"/>
              <a:ext cx="160600" cy="49100"/>
            </a:xfrm>
            <a:custGeom>
              <a:avLst/>
              <a:gdLst/>
              <a:ahLst/>
              <a:cxnLst/>
              <a:rect l="l" t="t" r="r" b="b"/>
              <a:pathLst>
                <a:path w="6424" h="1964" extrusionOk="0">
                  <a:moveTo>
                    <a:pt x="3212" y="1"/>
                  </a:moveTo>
                  <a:cubicBezTo>
                    <a:pt x="1999" y="1"/>
                    <a:pt x="857" y="464"/>
                    <a:pt x="0" y="1321"/>
                  </a:cubicBezTo>
                  <a:lnTo>
                    <a:pt x="643" y="1963"/>
                  </a:lnTo>
                  <a:cubicBezTo>
                    <a:pt x="1338" y="1285"/>
                    <a:pt x="2248" y="911"/>
                    <a:pt x="3212" y="911"/>
                  </a:cubicBezTo>
                  <a:cubicBezTo>
                    <a:pt x="4193" y="911"/>
                    <a:pt x="5103" y="1285"/>
                    <a:pt x="5781" y="1963"/>
                  </a:cubicBezTo>
                  <a:lnTo>
                    <a:pt x="6424" y="1321"/>
                  </a:lnTo>
                  <a:cubicBezTo>
                    <a:pt x="5567" y="464"/>
                    <a:pt x="4425" y="1"/>
                    <a:pt x="3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6" name="Google Shape;8319;p58">
              <a:extLst>
                <a:ext uri="{FF2B5EF4-FFF2-40B4-BE49-F238E27FC236}">
                  <a16:creationId xmlns:a16="http://schemas.microsoft.com/office/drawing/2014/main" id="{87B1B2A2-AE70-C1B8-99F7-E17F1E276245}"/>
                </a:ext>
              </a:extLst>
            </p:cNvPr>
            <p:cNvSpPr/>
            <p:nvPr/>
          </p:nvSpPr>
          <p:spPr>
            <a:xfrm>
              <a:off x="1981225" y="2878675"/>
              <a:ext cx="96375" cy="35700"/>
            </a:xfrm>
            <a:custGeom>
              <a:avLst/>
              <a:gdLst/>
              <a:ahLst/>
              <a:cxnLst/>
              <a:rect l="l" t="t" r="r" b="b"/>
              <a:pathLst>
                <a:path w="3855" h="1428" extrusionOk="0">
                  <a:moveTo>
                    <a:pt x="1928" y="1"/>
                  </a:moveTo>
                  <a:cubicBezTo>
                    <a:pt x="1196" y="1"/>
                    <a:pt x="518" y="286"/>
                    <a:pt x="1" y="786"/>
                  </a:cubicBezTo>
                  <a:lnTo>
                    <a:pt x="643" y="1428"/>
                  </a:lnTo>
                  <a:cubicBezTo>
                    <a:pt x="982" y="1089"/>
                    <a:pt x="1446" y="911"/>
                    <a:pt x="1928" y="911"/>
                  </a:cubicBezTo>
                  <a:cubicBezTo>
                    <a:pt x="2410" y="911"/>
                    <a:pt x="2874" y="1089"/>
                    <a:pt x="3213" y="1428"/>
                  </a:cubicBezTo>
                  <a:lnTo>
                    <a:pt x="3855" y="786"/>
                  </a:lnTo>
                  <a:cubicBezTo>
                    <a:pt x="3337" y="286"/>
                    <a:pt x="2659" y="1"/>
                    <a:pt x="1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197" name="Google Shape;8113;p58">
            <a:extLst>
              <a:ext uri="{FF2B5EF4-FFF2-40B4-BE49-F238E27FC236}">
                <a16:creationId xmlns:a16="http://schemas.microsoft.com/office/drawing/2014/main" id="{4DFAB93A-7592-6BCE-B73B-5F1295525567}"/>
              </a:ext>
            </a:extLst>
          </p:cNvPr>
          <p:cNvGrpSpPr/>
          <p:nvPr/>
        </p:nvGrpSpPr>
        <p:grpSpPr>
          <a:xfrm>
            <a:off x="6471838" y="3816926"/>
            <a:ext cx="307684" cy="299990"/>
            <a:chOff x="5785725" y="2245700"/>
            <a:chExt cx="397925" cy="387975"/>
          </a:xfrm>
        </p:grpSpPr>
        <p:sp>
          <p:nvSpPr>
            <p:cNvPr id="5198" name="Google Shape;8114;p58">
              <a:extLst>
                <a:ext uri="{FF2B5EF4-FFF2-40B4-BE49-F238E27FC236}">
                  <a16:creationId xmlns:a16="http://schemas.microsoft.com/office/drawing/2014/main" id="{1AFAD969-671F-71CE-2E78-667F7F631928}"/>
                </a:ext>
              </a:extLst>
            </p:cNvPr>
            <p:cNvSpPr/>
            <p:nvPr/>
          </p:nvSpPr>
          <p:spPr>
            <a:xfrm>
              <a:off x="5995825" y="2245700"/>
              <a:ext cx="96825" cy="53125"/>
            </a:xfrm>
            <a:custGeom>
              <a:avLst/>
              <a:gdLst/>
              <a:ahLst/>
              <a:cxnLst/>
              <a:rect l="l" t="t" r="r" b="b"/>
              <a:pathLst>
                <a:path w="3873" h="2125" extrusionOk="0">
                  <a:moveTo>
                    <a:pt x="2106" y="1"/>
                  </a:moveTo>
                  <a:cubicBezTo>
                    <a:pt x="946" y="1"/>
                    <a:pt x="1" y="929"/>
                    <a:pt x="1" y="2088"/>
                  </a:cubicBezTo>
                  <a:lnTo>
                    <a:pt x="1" y="2124"/>
                  </a:lnTo>
                  <a:cubicBezTo>
                    <a:pt x="714" y="1839"/>
                    <a:pt x="1476" y="1696"/>
                    <a:pt x="2248" y="1696"/>
                  </a:cubicBezTo>
                  <a:cubicBezTo>
                    <a:pt x="2633" y="1696"/>
                    <a:pt x="3022" y="1732"/>
                    <a:pt x="3409" y="1803"/>
                  </a:cubicBezTo>
                  <a:cubicBezTo>
                    <a:pt x="3426" y="1821"/>
                    <a:pt x="3426" y="1821"/>
                    <a:pt x="3444" y="1821"/>
                  </a:cubicBezTo>
                  <a:cubicBezTo>
                    <a:pt x="3730" y="1464"/>
                    <a:pt x="3873" y="1018"/>
                    <a:pt x="3873" y="572"/>
                  </a:cubicBezTo>
                  <a:lnTo>
                    <a:pt x="38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9" name="Google Shape;8115;p58">
              <a:extLst>
                <a:ext uri="{FF2B5EF4-FFF2-40B4-BE49-F238E27FC236}">
                  <a16:creationId xmlns:a16="http://schemas.microsoft.com/office/drawing/2014/main" id="{812CC0A5-69CB-DE1D-24A2-153AC97997A9}"/>
                </a:ext>
              </a:extLst>
            </p:cNvPr>
            <p:cNvSpPr/>
            <p:nvPr/>
          </p:nvSpPr>
          <p:spPr>
            <a:xfrm>
              <a:off x="5876725" y="2245700"/>
              <a:ext cx="96375" cy="53125"/>
            </a:xfrm>
            <a:custGeom>
              <a:avLst/>
              <a:gdLst/>
              <a:ahLst/>
              <a:cxnLst/>
              <a:rect l="l" t="t" r="r" b="b"/>
              <a:pathLst>
                <a:path w="3855" h="2125" extrusionOk="0">
                  <a:moveTo>
                    <a:pt x="1" y="1"/>
                  </a:moveTo>
                  <a:lnTo>
                    <a:pt x="1" y="572"/>
                  </a:lnTo>
                  <a:cubicBezTo>
                    <a:pt x="1" y="1018"/>
                    <a:pt x="143" y="1464"/>
                    <a:pt x="411" y="1821"/>
                  </a:cubicBezTo>
                  <a:cubicBezTo>
                    <a:pt x="429" y="1821"/>
                    <a:pt x="447" y="1821"/>
                    <a:pt x="465" y="1803"/>
                  </a:cubicBezTo>
                  <a:cubicBezTo>
                    <a:pt x="845" y="1732"/>
                    <a:pt x="1230" y="1696"/>
                    <a:pt x="1613" y="1696"/>
                  </a:cubicBezTo>
                  <a:cubicBezTo>
                    <a:pt x="2380" y="1696"/>
                    <a:pt x="3141" y="1839"/>
                    <a:pt x="3855" y="2124"/>
                  </a:cubicBezTo>
                  <a:lnTo>
                    <a:pt x="3855" y="2088"/>
                  </a:lnTo>
                  <a:cubicBezTo>
                    <a:pt x="3855" y="929"/>
                    <a:pt x="2927" y="1"/>
                    <a:pt x="1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0" name="Google Shape;8116;p58">
              <a:extLst>
                <a:ext uri="{FF2B5EF4-FFF2-40B4-BE49-F238E27FC236}">
                  <a16:creationId xmlns:a16="http://schemas.microsoft.com/office/drawing/2014/main" id="{B3E71604-60A4-92DF-74DC-6F805D346B0D}"/>
                </a:ext>
              </a:extLst>
            </p:cNvPr>
            <p:cNvSpPr/>
            <p:nvPr/>
          </p:nvSpPr>
          <p:spPr>
            <a:xfrm>
              <a:off x="5895025" y="2406750"/>
              <a:ext cx="179350" cy="130700"/>
            </a:xfrm>
            <a:custGeom>
              <a:avLst/>
              <a:gdLst/>
              <a:ahLst/>
              <a:cxnLst/>
              <a:rect l="l" t="t" r="r" b="b"/>
              <a:pathLst>
                <a:path w="7174" h="5228" extrusionOk="0">
                  <a:moveTo>
                    <a:pt x="3587" y="1142"/>
                  </a:moveTo>
                  <a:cubicBezTo>
                    <a:pt x="4407" y="1142"/>
                    <a:pt x="5068" y="1802"/>
                    <a:pt x="5068" y="2623"/>
                  </a:cubicBezTo>
                  <a:cubicBezTo>
                    <a:pt x="5068" y="3426"/>
                    <a:pt x="4407" y="4086"/>
                    <a:pt x="3587" y="4086"/>
                  </a:cubicBezTo>
                  <a:cubicBezTo>
                    <a:pt x="2766" y="4086"/>
                    <a:pt x="2106" y="3426"/>
                    <a:pt x="2106" y="2623"/>
                  </a:cubicBezTo>
                  <a:cubicBezTo>
                    <a:pt x="2106" y="1802"/>
                    <a:pt x="2766" y="1142"/>
                    <a:pt x="3587" y="1142"/>
                  </a:cubicBezTo>
                  <a:close/>
                  <a:moveTo>
                    <a:pt x="3587" y="0"/>
                  </a:moveTo>
                  <a:cubicBezTo>
                    <a:pt x="2570" y="0"/>
                    <a:pt x="1642" y="464"/>
                    <a:pt x="839" y="1356"/>
                  </a:cubicBezTo>
                  <a:cubicBezTo>
                    <a:pt x="411" y="1856"/>
                    <a:pt x="125" y="2355"/>
                    <a:pt x="0" y="2623"/>
                  </a:cubicBezTo>
                  <a:cubicBezTo>
                    <a:pt x="125" y="2873"/>
                    <a:pt x="411" y="3372"/>
                    <a:pt x="839" y="3872"/>
                  </a:cubicBezTo>
                  <a:cubicBezTo>
                    <a:pt x="1642" y="4764"/>
                    <a:pt x="2570" y="5228"/>
                    <a:pt x="3587" y="5228"/>
                  </a:cubicBezTo>
                  <a:cubicBezTo>
                    <a:pt x="5692" y="5228"/>
                    <a:pt x="6870" y="3230"/>
                    <a:pt x="7173" y="2623"/>
                  </a:cubicBezTo>
                  <a:cubicBezTo>
                    <a:pt x="7048" y="2355"/>
                    <a:pt x="6763" y="1856"/>
                    <a:pt x="6317" y="1356"/>
                  </a:cubicBezTo>
                  <a:cubicBezTo>
                    <a:pt x="5531" y="464"/>
                    <a:pt x="4604" y="0"/>
                    <a:pt x="3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1" name="Google Shape;8117;p58">
              <a:extLst>
                <a:ext uri="{FF2B5EF4-FFF2-40B4-BE49-F238E27FC236}">
                  <a16:creationId xmlns:a16="http://schemas.microsoft.com/office/drawing/2014/main" id="{B06C8D83-C945-3815-779D-D6BB9A03D7E9}"/>
                </a:ext>
              </a:extLst>
            </p:cNvPr>
            <p:cNvSpPr/>
            <p:nvPr/>
          </p:nvSpPr>
          <p:spPr>
            <a:xfrm>
              <a:off x="5785725" y="2310700"/>
              <a:ext cx="397925" cy="322975"/>
            </a:xfrm>
            <a:custGeom>
              <a:avLst/>
              <a:gdLst/>
              <a:ahLst/>
              <a:cxnLst/>
              <a:rect l="l" t="t" r="r" b="b"/>
              <a:pathLst>
                <a:path w="15917" h="12919" extrusionOk="0">
                  <a:moveTo>
                    <a:pt x="7959" y="2932"/>
                  </a:moveTo>
                  <a:cubicBezTo>
                    <a:pt x="9243" y="2932"/>
                    <a:pt x="10421" y="3521"/>
                    <a:pt x="11402" y="4627"/>
                  </a:cubicBezTo>
                  <a:cubicBezTo>
                    <a:pt x="12116" y="5430"/>
                    <a:pt x="12455" y="6251"/>
                    <a:pt x="12473" y="6286"/>
                  </a:cubicBezTo>
                  <a:lnTo>
                    <a:pt x="12544" y="6465"/>
                  </a:lnTo>
                  <a:lnTo>
                    <a:pt x="12473" y="6625"/>
                  </a:lnTo>
                  <a:cubicBezTo>
                    <a:pt x="12455" y="6661"/>
                    <a:pt x="12116" y="7482"/>
                    <a:pt x="11402" y="8285"/>
                  </a:cubicBezTo>
                  <a:cubicBezTo>
                    <a:pt x="10421" y="9391"/>
                    <a:pt x="9243" y="9980"/>
                    <a:pt x="7959" y="9980"/>
                  </a:cubicBezTo>
                  <a:cubicBezTo>
                    <a:pt x="6674" y="9980"/>
                    <a:pt x="5479" y="9391"/>
                    <a:pt x="4515" y="8285"/>
                  </a:cubicBezTo>
                  <a:cubicBezTo>
                    <a:pt x="3801" y="7482"/>
                    <a:pt x="3462" y="6661"/>
                    <a:pt x="3444" y="6625"/>
                  </a:cubicBezTo>
                  <a:lnTo>
                    <a:pt x="3373" y="6465"/>
                  </a:lnTo>
                  <a:lnTo>
                    <a:pt x="3444" y="6286"/>
                  </a:lnTo>
                  <a:cubicBezTo>
                    <a:pt x="3462" y="6251"/>
                    <a:pt x="3801" y="5430"/>
                    <a:pt x="4515" y="4627"/>
                  </a:cubicBezTo>
                  <a:cubicBezTo>
                    <a:pt x="5479" y="3521"/>
                    <a:pt x="6674" y="2932"/>
                    <a:pt x="7959" y="2932"/>
                  </a:cubicBezTo>
                  <a:close/>
                  <a:moveTo>
                    <a:pt x="10659" y="0"/>
                  </a:moveTo>
                  <a:cubicBezTo>
                    <a:pt x="9795" y="0"/>
                    <a:pt x="8937" y="221"/>
                    <a:pt x="8173" y="648"/>
                  </a:cubicBezTo>
                  <a:lnTo>
                    <a:pt x="7959" y="755"/>
                  </a:lnTo>
                  <a:lnTo>
                    <a:pt x="7745" y="648"/>
                  </a:lnTo>
                  <a:cubicBezTo>
                    <a:pt x="6977" y="220"/>
                    <a:pt x="6139" y="6"/>
                    <a:pt x="5282" y="6"/>
                  </a:cubicBezTo>
                  <a:cubicBezTo>
                    <a:pt x="4943" y="6"/>
                    <a:pt x="4622" y="42"/>
                    <a:pt x="4283" y="95"/>
                  </a:cubicBezTo>
                  <a:cubicBezTo>
                    <a:pt x="2802" y="398"/>
                    <a:pt x="1535" y="1344"/>
                    <a:pt x="804" y="2682"/>
                  </a:cubicBezTo>
                  <a:cubicBezTo>
                    <a:pt x="90" y="4020"/>
                    <a:pt x="1" y="5591"/>
                    <a:pt x="572" y="7000"/>
                  </a:cubicBezTo>
                  <a:lnTo>
                    <a:pt x="1856" y="10158"/>
                  </a:lnTo>
                  <a:cubicBezTo>
                    <a:pt x="2549" y="11850"/>
                    <a:pt x="4195" y="12919"/>
                    <a:pt x="5962" y="12919"/>
                  </a:cubicBezTo>
                  <a:cubicBezTo>
                    <a:pt x="6245" y="12919"/>
                    <a:pt x="6531" y="12891"/>
                    <a:pt x="6817" y="12835"/>
                  </a:cubicBezTo>
                  <a:cubicBezTo>
                    <a:pt x="7138" y="12763"/>
                    <a:pt x="7459" y="12656"/>
                    <a:pt x="7762" y="12531"/>
                  </a:cubicBezTo>
                  <a:lnTo>
                    <a:pt x="7959" y="12442"/>
                  </a:lnTo>
                  <a:lnTo>
                    <a:pt x="8137" y="12531"/>
                  </a:lnTo>
                  <a:cubicBezTo>
                    <a:pt x="8440" y="12656"/>
                    <a:pt x="8762" y="12763"/>
                    <a:pt x="9101" y="12835"/>
                  </a:cubicBezTo>
                  <a:cubicBezTo>
                    <a:pt x="9386" y="12891"/>
                    <a:pt x="9672" y="12919"/>
                    <a:pt x="9955" y="12919"/>
                  </a:cubicBezTo>
                  <a:cubicBezTo>
                    <a:pt x="11722" y="12919"/>
                    <a:pt x="13369" y="11850"/>
                    <a:pt x="14061" y="10158"/>
                  </a:cubicBezTo>
                  <a:lnTo>
                    <a:pt x="15346" y="7000"/>
                  </a:lnTo>
                  <a:cubicBezTo>
                    <a:pt x="15916" y="5591"/>
                    <a:pt x="15827" y="4020"/>
                    <a:pt x="15114" y="2682"/>
                  </a:cubicBezTo>
                  <a:cubicBezTo>
                    <a:pt x="14382" y="1344"/>
                    <a:pt x="13115" y="398"/>
                    <a:pt x="11634" y="95"/>
                  </a:cubicBezTo>
                  <a:cubicBezTo>
                    <a:pt x="11312" y="32"/>
                    <a:pt x="10985" y="0"/>
                    <a:pt x="10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2" name="Google Shape;8118;p58">
              <a:extLst>
                <a:ext uri="{FF2B5EF4-FFF2-40B4-BE49-F238E27FC236}">
                  <a16:creationId xmlns:a16="http://schemas.microsoft.com/office/drawing/2014/main" id="{930F5DE9-3E93-2C56-23C5-CD3F3A55816A}"/>
                </a:ext>
              </a:extLst>
            </p:cNvPr>
            <p:cNvSpPr/>
            <p:nvPr/>
          </p:nvSpPr>
          <p:spPr>
            <a:xfrm>
              <a:off x="5970400" y="2458025"/>
              <a:ext cx="28575" cy="28150"/>
            </a:xfrm>
            <a:custGeom>
              <a:avLst/>
              <a:gdLst/>
              <a:ahLst/>
              <a:cxnLst/>
              <a:rect l="l" t="t" r="r" b="b"/>
              <a:pathLst>
                <a:path w="1143" h="1126" extrusionOk="0">
                  <a:moveTo>
                    <a:pt x="572" y="1"/>
                  </a:moveTo>
                  <a:cubicBezTo>
                    <a:pt x="250" y="1"/>
                    <a:pt x="1" y="251"/>
                    <a:pt x="1" y="572"/>
                  </a:cubicBezTo>
                  <a:cubicBezTo>
                    <a:pt x="1" y="875"/>
                    <a:pt x="250" y="1125"/>
                    <a:pt x="572" y="1125"/>
                  </a:cubicBezTo>
                  <a:cubicBezTo>
                    <a:pt x="875" y="1125"/>
                    <a:pt x="1143" y="875"/>
                    <a:pt x="1143" y="572"/>
                  </a:cubicBezTo>
                  <a:cubicBezTo>
                    <a:pt x="1143" y="251"/>
                    <a:pt x="875" y="1"/>
                    <a:pt x="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203" name="Google Shape;13796;p74">
            <a:extLst>
              <a:ext uri="{FF2B5EF4-FFF2-40B4-BE49-F238E27FC236}">
                <a16:creationId xmlns:a16="http://schemas.microsoft.com/office/drawing/2014/main" id="{28E96560-0824-5AB9-11C5-AE1936E6F02E}"/>
              </a:ext>
            </a:extLst>
          </p:cNvPr>
          <p:cNvGrpSpPr/>
          <p:nvPr/>
        </p:nvGrpSpPr>
        <p:grpSpPr>
          <a:xfrm>
            <a:off x="5463906" y="2764313"/>
            <a:ext cx="335318" cy="326871"/>
            <a:chOff x="-31817400" y="3910025"/>
            <a:chExt cx="301675" cy="294075"/>
          </a:xfrm>
        </p:grpSpPr>
        <p:sp>
          <p:nvSpPr>
            <p:cNvPr id="5204" name="Google Shape;13797;p74">
              <a:extLst>
                <a:ext uri="{FF2B5EF4-FFF2-40B4-BE49-F238E27FC236}">
                  <a16:creationId xmlns:a16="http://schemas.microsoft.com/office/drawing/2014/main" id="{8A007D5B-CE5F-D6CD-2E68-24F3E19FF4AB}"/>
                </a:ext>
              </a:extLst>
            </p:cNvPr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5" name="Google Shape;13798;p74">
              <a:extLst>
                <a:ext uri="{FF2B5EF4-FFF2-40B4-BE49-F238E27FC236}">
                  <a16:creationId xmlns:a16="http://schemas.microsoft.com/office/drawing/2014/main" id="{85490E7D-0EE2-A882-3F1A-74E68E60731E}"/>
                </a:ext>
              </a:extLst>
            </p:cNvPr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6" name="Google Shape;13799;p74">
              <a:extLst>
                <a:ext uri="{FF2B5EF4-FFF2-40B4-BE49-F238E27FC236}">
                  <a16:creationId xmlns:a16="http://schemas.microsoft.com/office/drawing/2014/main" id="{7527F58F-D683-F2B3-BA67-8779314F3039}"/>
                </a:ext>
              </a:extLst>
            </p:cNvPr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6" name="Google Shape;5166;p33"/>
          <p:cNvSpPr/>
          <p:nvPr/>
        </p:nvSpPr>
        <p:spPr>
          <a:xfrm>
            <a:off x="4571996" y="1931863"/>
            <a:ext cx="1756883" cy="1453521"/>
          </a:xfrm>
          <a:custGeom>
            <a:avLst/>
            <a:gdLst/>
            <a:ahLst/>
            <a:cxnLst/>
            <a:rect l="l" t="t" r="r" b="b"/>
            <a:pathLst>
              <a:path w="18376" h="15203" extrusionOk="0">
                <a:moveTo>
                  <a:pt x="18375" y="0"/>
                </a:moveTo>
                <a:lnTo>
                  <a:pt x="1" y="11596"/>
                </a:lnTo>
                <a:lnTo>
                  <a:pt x="15910" y="15202"/>
                </a:lnTo>
                <a:lnTo>
                  <a:pt x="18375" y="0"/>
                </a:lnTo>
                <a:close/>
              </a:path>
            </a:pathLst>
          </a:custGeom>
          <a:gradFill>
            <a:gsLst>
              <a:gs pos="0">
                <a:srgbClr val="002AB1">
                  <a:alpha val="70980"/>
                </a:srgbClr>
              </a:gs>
              <a:gs pos="100000">
                <a:srgbClr val="00E0FF">
                  <a:alpha val="69019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5421;p34">
            <a:extLst>
              <a:ext uri="{FF2B5EF4-FFF2-40B4-BE49-F238E27FC236}">
                <a16:creationId xmlns:a16="http://schemas.microsoft.com/office/drawing/2014/main" id="{75521DDD-3C1D-EC79-3627-F58CA91ADD85}"/>
              </a:ext>
            </a:extLst>
          </p:cNvPr>
          <p:cNvSpPr txBox="1">
            <a:spLocks/>
          </p:cNvSpPr>
          <p:nvPr/>
        </p:nvSpPr>
        <p:spPr>
          <a:xfrm>
            <a:off x="2088296" y="577216"/>
            <a:ext cx="4967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sz="2600" u="sng" dirty="0">
                <a:solidFill>
                  <a:schemeClr val="tx1"/>
                </a:solidFill>
              </a:rPr>
              <a:t>Estado del Arte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989005E-68A4-3160-4782-3D642F13F086}"/>
              </a:ext>
            </a:extLst>
          </p:cNvPr>
          <p:cNvSpPr txBox="1"/>
          <p:nvPr/>
        </p:nvSpPr>
        <p:spPr>
          <a:xfrm>
            <a:off x="521872" y="1699858"/>
            <a:ext cx="25337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400" b="1" i="0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Clasificación y Detección de Sonidos</a:t>
            </a:r>
            <a:endParaRPr lang="es-AR" sz="1100" b="1" i="0" dirty="0">
              <a:solidFill>
                <a:schemeClr val="accent6"/>
              </a:solidFill>
              <a:latin typeface="Cambay" panose="020B0604020202020204" charset="0"/>
              <a:ea typeface="Cambay"/>
              <a:cs typeface="Cambay" panose="020B0604020202020204" charset="0"/>
              <a:sym typeface="Cambay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3D8B965-FC75-343E-A54A-23AA3F2172C2}"/>
              </a:ext>
            </a:extLst>
          </p:cNvPr>
          <p:cNvSpPr txBox="1"/>
          <p:nvPr/>
        </p:nvSpPr>
        <p:spPr>
          <a:xfrm>
            <a:off x="3276596" y="1699858"/>
            <a:ext cx="47929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400" b="0" i="0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“</a:t>
            </a:r>
            <a:r>
              <a:rPr lang="es-AR" sz="1400" b="0" i="1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Detección de voz y música en un corpus a gran escala de eventos de audio”</a:t>
            </a:r>
            <a:endParaRPr lang="es-AR" dirty="0"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A304B6E-8593-1BAD-8B96-83C81AA6395C}"/>
              </a:ext>
            </a:extLst>
          </p:cNvPr>
          <p:cNvSpPr txBox="1"/>
          <p:nvPr/>
        </p:nvSpPr>
        <p:spPr>
          <a:xfrm>
            <a:off x="545148" y="2763434"/>
            <a:ext cx="21945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400" b="1" i="0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Aplicaciones Similares</a:t>
            </a:r>
            <a:r>
              <a:rPr lang="es-AR" sz="1400" b="0" i="0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: </a:t>
            </a:r>
            <a:r>
              <a:rPr lang="es-AR" sz="1400" b="1" i="0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Shazam</a:t>
            </a:r>
            <a:endParaRPr lang="es-AR" sz="1100" b="1" i="0" dirty="0">
              <a:solidFill>
                <a:schemeClr val="accent6"/>
              </a:solidFill>
              <a:latin typeface="Cambay" panose="020B0604020202020204" charset="0"/>
              <a:ea typeface="Cambay"/>
              <a:cs typeface="Cambay" panose="020B0604020202020204" charset="0"/>
              <a:sym typeface="Cambay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BA853D3-4A5F-0F5A-20CB-966ACBCCD5BF}"/>
              </a:ext>
            </a:extLst>
          </p:cNvPr>
          <p:cNvSpPr txBox="1"/>
          <p:nvPr/>
        </p:nvSpPr>
        <p:spPr>
          <a:xfrm>
            <a:off x="3276596" y="2753351"/>
            <a:ext cx="47929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400" b="0" i="0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“</a:t>
            </a:r>
            <a:r>
              <a:rPr lang="es-AR" sz="1400" b="0" i="1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Shazam: Cómo funciona el algoritmo de reconocimiento de canciones de la popular aplicación”</a:t>
            </a:r>
            <a:endParaRPr lang="es-AR" dirty="0"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FD2061E-458D-4DA3-2764-273DAC73CBCB}"/>
              </a:ext>
            </a:extLst>
          </p:cNvPr>
          <p:cNvSpPr txBox="1"/>
          <p:nvPr/>
        </p:nvSpPr>
        <p:spPr>
          <a:xfrm>
            <a:off x="555954" y="3837324"/>
            <a:ext cx="19130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400" b="1" i="0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Clasificación de Imágenes</a:t>
            </a:r>
            <a:endParaRPr lang="es-AR" sz="1100" b="1" dirty="0">
              <a:solidFill>
                <a:schemeClr val="accent6"/>
              </a:solidFill>
              <a:latin typeface="Cambay" panose="020B0604020202020204" charset="0"/>
              <a:ea typeface="Cambay"/>
              <a:cs typeface="Cambay" panose="020B0604020202020204" charset="0"/>
              <a:sym typeface="Cambay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A553A67-BCDB-6209-60C5-DEADB080AEEF}"/>
              </a:ext>
            </a:extLst>
          </p:cNvPr>
          <p:cNvSpPr txBox="1"/>
          <p:nvPr/>
        </p:nvSpPr>
        <p:spPr>
          <a:xfrm>
            <a:off x="3327988" y="3816368"/>
            <a:ext cx="53130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AR" i="1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“</a:t>
            </a:r>
            <a:r>
              <a:rPr lang="es-AR" sz="1400" b="0" i="1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Ejecución de redes neuronales en móviles </a:t>
            </a:r>
            <a:r>
              <a:rPr lang="es-AR" i="1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A</a:t>
            </a:r>
            <a:r>
              <a:rPr lang="es-AR" sz="1400" b="0" i="1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ndroid con aceleración hardware mediante </a:t>
            </a:r>
            <a:r>
              <a:rPr lang="es-AR" i="1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K</a:t>
            </a:r>
            <a:r>
              <a:rPr lang="es-AR" sz="1400" b="0" i="1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eras y </a:t>
            </a:r>
            <a:r>
              <a:rPr lang="es-AR" i="1" dirty="0">
                <a:solidFill>
                  <a:schemeClr val="accent6"/>
                </a:solidFill>
                <a:latin typeface="Cambay" panose="020B0604020202020204" charset="0"/>
                <a:cs typeface="Cambay" panose="020B0604020202020204" charset="0"/>
              </a:rPr>
              <a:t>T</a:t>
            </a:r>
            <a:r>
              <a:rPr lang="es-AR" sz="1400" b="0" i="1" u="none" strike="noStrike" cap="none" dirty="0">
                <a:solidFill>
                  <a:schemeClr val="accent6"/>
                </a:solidFill>
                <a:effectLst/>
                <a:latin typeface="Cambay" panose="020B0604020202020204" charset="0"/>
                <a:cs typeface="Cambay" panose="020B0604020202020204" charset="0"/>
                <a:sym typeface="Arial"/>
              </a:rPr>
              <a:t>ensorflow lite”</a:t>
            </a:r>
            <a:endParaRPr lang="es-AR" sz="1000" dirty="0">
              <a:solidFill>
                <a:schemeClr val="accent6"/>
              </a:solidFill>
              <a:latin typeface="Cambay" panose="020B0604020202020204" charset="0"/>
              <a:ea typeface="Cambay"/>
              <a:cs typeface="Cambay" panose="020B0604020202020204" charset="0"/>
              <a:sym typeface="Camb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9" name="Google Shape;5429;p35"/>
          <p:cNvSpPr txBox="1">
            <a:spLocks noGrp="1"/>
          </p:cNvSpPr>
          <p:nvPr>
            <p:ph type="title" idx="2"/>
          </p:nvPr>
        </p:nvSpPr>
        <p:spPr>
          <a:xfrm>
            <a:off x="734818" y="1813673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>
                <a:latin typeface="Cambay" panose="020B0604020202020204" charset="0"/>
                <a:cs typeface="Cambay" panose="020B0604020202020204" charset="0"/>
              </a:rPr>
              <a:t>Justificación Técnica</a:t>
            </a:r>
          </a:p>
        </p:txBody>
      </p:sp>
      <p:sp>
        <p:nvSpPr>
          <p:cNvPr id="5431" name="Google Shape;5431;p35"/>
          <p:cNvSpPr txBox="1">
            <a:spLocks noGrp="1"/>
          </p:cNvSpPr>
          <p:nvPr>
            <p:ph type="title" idx="3"/>
          </p:nvPr>
        </p:nvSpPr>
        <p:spPr>
          <a:xfrm>
            <a:off x="5604750" y="1813673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>
                <a:latin typeface="Cambay" panose="020B0604020202020204" charset="0"/>
                <a:cs typeface="Cambay" panose="020B0604020202020204" charset="0"/>
              </a:rPr>
              <a:t>Justificación Económica</a:t>
            </a:r>
          </a:p>
        </p:txBody>
      </p:sp>
      <p:sp>
        <p:nvSpPr>
          <p:cNvPr id="5433" name="Google Shape;5433;p35"/>
          <p:cNvSpPr txBox="1">
            <a:spLocks noGrp="1"/>
          </p:cNvSpPr>
          <p:nvPr>
            <p:ph type="title" idx="5"/>
          </p:nvPr>
        </p:nvSpPr>
        <p:spPr>
          <a:xfrm>
            <a:off x="3121050" y="3053997"/>
            <a:ext cx="2901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>
                <a:latin typeface="Cambay" panose="020B0604020202020204" charset="0"/>
                <a:cs typeface="Cambay" panose="020B0604020202020204" charset="0"/>
              </a:rPr>
              <a:t>Alternativas</a:t>
            </a:r>
          </a:p>
        </p:txBody>
      </p:sp>
      <p:sp>
        <p:nvSpPr>
          <p:cNvPr id="4" name="Google Shape;5421;p34">
            <a:extLst>
              <a:ext uri="{FF2B5EF4-FFF2-40B4-BE49-F238E27FC236}">
                <a16:creationId xmlns:a16="http://schemas.microsoft.com/office/drawing/2014/main" id="{D5E0FF9B-7935-7268-A891-9AC920A28762}"/>
              </a:ext>
            </a:extLst>
          </p:cNvPr>
          <p:cNvSpPr txBox="1">
            <a:spLocks/>
          </p:cNvSpPr>
          <p:nvPr/>
        </p:nvSpPr>
        <p:spPr>
          <a:xfrm>
            <a:off x="2088300" y="430130"/>
            <a:ext cx="4967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dirty="0">
                <a:solidFill>
                  <a:schemeClr val="tx2"/>
                </a:solidFill>
              </a:rPr>
              <a:t>Justificación Técnica-Económica</a:t>
            </a:r>
          </a:p>
        </p:txBody>
      </p:sp>
      <p:grpSp>
        <p:nvGrpSpPr>
          <p:cNvPr id="13" name="Google Shape;8354;p59">
            <a:extLst>
              <a:ext uri="{FF2B5EF4-FFF2-40B4-BE49-F238E27FC236}">
                <a16:creationId xmlns:a16="http://schemas.microsoft.com/office/drawing/2014/main" id="{F90404BD-6BE1-CBD7-028E-92F06999E9AB}"/>
              </a:ext>
            </a:extLst>
          </p:cNvPr>
          <p:cNvGrpSpPr/>
          <p:nvPr/>
        </p:nvGrpSpPr>
        <p:grpSpPr>
          <a:xfrm>
            <a:off x="1417740" y="2293696"/>
            <a:ext cx="1456812" cy="2216400"/>
            <a:chOff x="2333668" y="1932082"/>
            <a:chExt cx="1741343" cy="2649287"/>
          </a:xfrm>
        </p:grpSpPr>
        <p:sp>
          <p:nvSpPr>
            <p:cNvPr id="14" name="Google Shape;8355;p59">
              <a:extLst>
                <a:ext uri="{FF2B5EF4-FFF2-40B4-BE49-F238E27FC236}">
                  <a16:creationId xmlns:a16="http://schemas.microsoft.com/office/drawing/2014/main" id="{2F77A313-FF8C-A784-C530-7D9F545165AD}"/>
                </a:ext>
              </a:extLst>
            </p:cNvPr>
            <p:cNvSpPr/>
            <p:nvPr/>
          </p:nvSpPr>
          <p:spPr>
            <a:xfrm>
              <a:off x="2385610" y="4176807"/>
              <a:ext cx="1663861" cy="404562"/>
            </a:xfrm>
            <a:custGeom>
              <a:avLst/>
              <a:gdLst/>
              <a:ahLst/>
              <a:cxnLst/>
              <a:rect l="l" t="t" r="r" b="b"/>
              <a:pathLst>
                <a:path w="90686" h="22050" extrusionOk="0">
                  <a:moveTo>
                    <a:pt x="45331" y="1"/>
                  </a:moveTo>
                  <a:cubicBezTo>
                    <a:pt x="20292" y="1"/>
                    <a:pt x="0" y="4931"/>
                    <a:pt x="0" y="11025"/>
                  </a:cubicBezTo>
                  <a:cubicBezTo>
                    <a:pt x="0" y="17120"/>
                    <a:pt x="20292" y="22050"/>
                    <a:pt x="45331" y="22050"/>
                  </a:cubicBezTo>
                  <a:cubicBezTo>
                    <a:pt x="70394" y="22050"/>
                    <a:pt x="90685" y="17120"/>
                    <a:pt x="90685" y="11025"/>
                  </a:cubicBezTo>
                  <a:cubicBezTo>
                    <a:pt x="90685" y="4931"/>
                    <a:pt x="70394" y="1"/>
                    <a:pt x="45331" y="1"/>
                  </a:cubicBezTo>
                  <a:close/>
                </a:path>
              </a:pathLst>
            </a:custGeom>
            <a:solidFill>
              <a:srgbClr val="3EE7F0">
                <a:alpha val="50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8356;p59">
              <a:extLst>
                <a:ext uri="{FF2B5EF4-FFF2-40B4-BE49-F238E27FC236}">
                  <a16:creationId xmlns:a16="http://schemas.microsoft.com/office/drawing/2014/main" id="{8904EACF-2DD3-618E-31AD-153AF5624915}"/>
                </a:ext>
              </a:extLst>
            </p:cNvPr>
            <p:cNvSpPr/>
            <p:nvPr/>
          </p:nvSpPr>
          <p:spPr>
            <a:xfrm>
              <a:off x="2385610" y="4065823"/>
              <a:ext cx="1663861" cy="404581"/>
            </a:xfrm>
            <a:custGeom>
              <a:avLst/>
              <a:gdLst/>
              <a:ahLst/>
              <a:cxnLst/>
              <a:rect l="l" t="t" r="r" b="b"/>
              <a:pathLst>
                <a:path w="90686" h="22051" extrusionOk="0">
                  <a:moveTo>
                    <a:pt x="45331" y="1"/>
                  </a:moveTo>
                  <a:cubicBezTo>
                    <a:pt x="20292" y="1"/>
                    <a:pt x="0" y="4931"/>
                    <a:pt x="0" y="11026"/>
                  </a:cubicBezTo>
                  <a:cubicBezTo>
                    <a:pt x="0" y="17120"/>
                    <a:pt x="20292" y="22050"/>
                    <a:pt x="45331" y="22050"/>
                  </a:cubicBezTo>
                  <a:cubicBezTo>
                    <a:pt x="70394" y="22050"/>
                    <a:pt x="90685" y="17120"/>
                    <a:pt x="90685" y="11026"/>
                  </a:cubicBezTo>
                  <a:cubicBezTo>
                    <a:pt x="90685" y="4931"/>
                    <a:pt x="70394" y="1"/>
                    <a:pt x="453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8357;p59">
              <a:extLst>
                <a:ext uri="{FF2B5EF4-FFF2-40B4-BE49-F238E27FC236}">
                  <a16:creationId xmlns:a16="http://schemas.microsoft.com/office/drawing/2014/main" id="{C6D2E090-CCC8-3679-F267-BD6E5BD8EF0F}"/>
                </a:ext>
              </a:extLst>
            </p:cNvPr>
            <p:cNvSpPr/>
            <p:nvPr/>
          </p:nvSpPr>
          <p:spPr>
            <a:xfrm>
              <a:off x="2385610" y="4152937"/>
              <a:ext cx="1663861" cy="234885"/>
            </a:xfrm>
            <a:custGeom>
              <a:avLst/>
              <a:gdLst/>
              <a:ahLst/>
              <a:cxnLst/>
              <a:rect l="l" t="t" r="r" b="b"/>
              <a:pathLst>
                <a:path w="90686" h="12802" extrusionOk="0">
                  <a:moveTo>
                    <a:pt x="0" y="1"/>
                  </a:moveTo>
                  <a:lnTo>
                    <a:pt x="0" y="6278"/>
                  </a:lnTo>
                  <a:cubicBezTo>
                    <a:pt x="14086" y="11178"/>
                    <a:pt x="28996" y="12801"/>
                    <a:pt x="42568" y="12801"/>
                  </a:cubicBezTo>
                  <a:cubicBezTo>
                    <a:pt x="69202" y="12801"/>
                    <a:pt x="90685" y="6551"/>
                    <a:pt x="90685" y="6551"/>
                  </a:cubicBezTo>
                  <a:lnTo>
                    <a:pt x="906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8358;p59">
              <a:extLst>
                <a:ext uri="{FF2B5EF4-FFF2-40B4-BE49-F238E27FC236}">
                  <a16:creationId xmlns:a16="http://schemas.microsoft.com/office/drawing/2014/main" id="{7FB2ECBB-6CFE-3F70-E218-7C344DC63E8B}"/>
                </a:ext>
              </a:extLst>
            </p:cNvPr>
            <p:cNvSpPr/>
            <p:nvPr/>
          </p:nvSpPr>
          <p:spPr>
            <a:xfrm>
              <a:off x="2385610" y="3950674"/>
              <a:ext cx="1663861" cy="404562"/>
            </a:xfrm>
            <a:custGeom>
              <a:avLst/>
              <a:gdLst/>
              <a:ahLst/>
              <a:cxnLst/>
              <a:rect l="l" t="t" r="r" b="b"/>
              <a:pathLst>
                <a:path w="90686" h="22050" extrusionOk="0">
                  <a:moveTo>
                    <a:pt x="45331" y="0"/>
                  </a:moveTo>
                  <a:cubicBezTo>
                    <a:pt x="20292" y="0"/>
                    <a:pt x="0" y="4930"/>
                    <a:pt x="0" y="11025"/>
                  </a:cubicBezTo>
                  <a:cubicBezTo>
                    <a:pt x="0" y="17119"/>
                    <a:pt x="20292" y="22049"/>
                    <a:pt x="45331" y="22049"/>
                  </a:cubicBezTo>
                  <a:cubicBezTo>
                    <a:pt x="70394" y="22049"/>
                    <a:pt x="90685" y="17119"/>
                    <a:pt x="90685" y="11025"/>
                  </a:cubicBezTo>
                  <a:cubicBezTo>
                    <a:pt x="90685" y="4930"/>
                    <a:pt x="70394" y="0"/>
                    <a:pt x="45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8359;p59">
              <a:extLst>
                <a:ext uri="{FF2B5EF4-FFF2-40B4-BE49-F238E27FC236}">
                  <a16:creationId xmlns:a16="http://schemas.microsoft.com/office/drawing/2014/main" id="{559A8CBA-C839-FB23-796F-755B5531F39B}"/>
                </a:ext>
              </a:extLst>
            </p:cNvPr>
            <p:cNvSpPr/>
            <p:nvPr/>
          </p:nvSpPr>
          <p:spPr>
            <a:xfrm>
              <a:off x="2600863" y="3982489"/>
              <a:ext cx="1050761" cy="255489"/>
            </a:xfrm>
            <a:custGeom>
              <a:avLst/>
              <a:gdLst/>
              <a:ahLst/>
              <a:cxnLst/>
              <a:rect l="l" t="t" r="r" b="b"/>
              <a:pathLst>
                <a:path w="57270" h="13925" extrusionOk="0">
                  <a:moveTo>
                    <a:pt x="1" y="6962"/>
                  </a:moveTo>
                  <a:cubicBezTo>
                    <a:pt x="1" y="10797"/>
                    <a:pt x="12828" y="13924"/>
                    <a:pt x="28624" y="13924"/>
                  </a:cubicBezTo>
                  <a:lnTo>
                    <a:pt x="28624" y="13924"/>
                  </a:lnTo>
                  <a:cubicBezTo>
                    <a:pt x="44441" y="13924"/>
                    <a:pt x="57269" y="10797"/>
                    <a:pt x="57269" y="6962"/>
                  </a:cubicBezTo>
                  <a:lnTo>
                    <a:pt x="57269" y="6962"/>
                  </a:lnTo>
                  <a:cubicBezTo>
                    <a:pt x="57269" y="3105"/>
                    <a:pt x="44441" y="1"/>
                    <a:pt x="28624" y="1"/>
                  </a:cubicBezTo>
                  <a:lnTo>
                    <a:pt x="28624" y="1"/>
                  </a:lnTo>
                  <a:cubicBezTo>
                    <a:pt x="12828" y="1"/>
                    <a:pt x="1" y="3105"/>
                    <a:pt x="1" y="6962"/>
                  </a:cubicBezTo>
                  <a:close/>
                </a:path>
              </a:pathLst>
            </a:custGeom>
            <a:solidFill>
              <a:srgbClr val="00E0FF">
                <a:alpha val="25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8360;p59">
              <a:extLst>
                <a:ext uri="{FF2B5EF4-FFF2-40B4-BE49-F238E27FC236}">
                  <a16:creationId xmlns:a16="http://schemas.microsoft.com/office/drawing/2014/main" id="{6BD9535B-B07C-ECE4-5E5A-D44B3C58F630}"/>
                </a:ext>
              </a:extLst>
            </p:cNvPr>
            <p:cNvSpPr/>
            <p:nvPr/>
          </p:nvSpPr>
          <p:spPr>
            <a:xfrm>
              <a:off x="2333668" y="1932119"/>
              <a:ext cx="1741343" cy="2375799"/>
            </a:xfrm>
            <a:custGeom>
              <a:avLst/>
              <a:gdLst/>
              <a:ahLst/>
              <a:cxnLst/>
              <a:rect l="l" t="t" r="r" b="b"/>
              <a:pathLst>
                <a:path w="94909" h="129489" extrusionOk="0">
                  <a:moveTo>
                    <a:pt x="2831" y="0"/>
                  </a:moveTo>
                  <a:lnTo>
                    <a:pt x="2831" y="116112"/>
                  </a:lnTo>
                  <a:cubicBezTo>
                    <a:pt x="1" y="129235"/>
                    <a:pt x="44534" y="129488"/>
                    <a:pt x="47975" y="129488"/>
                  </a:cubicBezTo>
                  <a:cubicBezTo>
                    <a:pt x="48113" y="129488"/>
                    <a:pt x="48185" y="129488"/>
                    <a:pt x="48185" y="129488"/>
                  </a:cubicBezTo>
                  <a:cubicBezTo>
                    <a:pt x="94909" y="128073"/>
                    <a:pt x="93516" y="118441"/>
                    <a:pt x="93516" y="118441"/>
                  </a:cubicBezTo>
                  <a:lnTo>
                    <a:pt x="93516" y="0"/>
                  </a:lnTo>
                  <a:close/>
                </a:path>
              </a:pathLst>
            </a:custGeom>
            <a:gradFill>
              <a:gsLst>
                <a:gs pos="0">
                  <a:srgbClr val="00E0FF">
                    <a:alpha val="5490"/>
                    <a:alpha val="25580"/>
                  </a:srgbClr>
                </a:gs>
                <a:gs pos="100000">
                  <a:srgbClr val="00E0FF">
                    <a:alpha val="59215"/>
                    <a:alpha val="255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0" name="Google Shape;8361;p59">
              <a:extLst>
                <a:ext uri="{FF2B5EF4-FFF2-40B4-BE49-F238E27FC236}">
                  <a16:creationId xmlns:a16="http://schemas.microsoft.com/office/drawing/2014/main" id="{7DD3DDA3-6DBA-E097-2395-6F3AA200CB0F}"/>
                </a:ext>
              </a:extLst>
            </p:cNvPr>
            <p:cNvGrpSpPr/>
            <p:nvPr/>
          </p:nvGrpSpPr>
          <p:grpSpPr>
            <a:xfrm>
              <a:off x="2484704" y="1932082"/>
              <a:ext cx="1465666" cy="2147654"/>
              <a:chOff x="5365575" y="2006225"/>
              <a:chExt cx="1772911" cy="2597863"/>
            </a:xfrm>
          </p:grpSpPr>
          <p:sp>
            <p:nvSpPr>
              <p:cNvPr id="21" name="Google Shape;8362;p59">
                <a:extLst>
                  <a:ext uri="{FF2B5EF4-FFF2-40B4-BE49-F238E27FC236}">
                    <a16:creationId xmlns:a16="http://schemas.microsoft.com/office/drawing/2014/main" id="{03668359-FF12-A787-47DB-7C5AB9E77607}"/>
                  </a:ext>
                </a:extLst>
              </p:cNvPr>
              <p:cNvSpPr/>
              <p:nvPr/>
            </p:nvSpPr>
            <p:spPr>
              <a:xfrm>
                <a:off x="5950482" y="2218830"/>
                <a:ext cx="104372" cy="982725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45788" extrusionOk="0">
                    <a:moveTo>
                      <a:pt x="4863" y="45788"/>
                    </a:moveTo>
                    <a:lnTo>
                      <a:pt x="1" y="45788"/>
                    </a:lnTo>
                    <a:lnTo>
                      <a:pt x="1" y="0"/>
                    </a:lnTo>
                    <a:lnTo>
                      <a:pt x="486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" name="Google Shape;8363;p59">
                <a:extLst>
                  <a:ext uri="{FF2B5EF4-FFF2-40B4-BE49-F238E27FC236}">
                    <a16:creationId xmlns:a16="http://schemas.microsoft.com/office/drawing/2014/main" id="{277D0972-20C4-C5E9-6AF8-9542A665D0E9}"/>
                  </a:ext>
                </a:extLst>
              </p:cNvPr>
              <p:cNvSpPr/>
              <p:nvPr/>
            </p:nvSpPr>
            <p:spPr>
              <a:xfrm>
                <a:off x="6386485" y="2006225"/>
                <a:ext cx="104372" cy="982231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45765" extrusionOk="0">
                    <a:moveTo>
                      <a:pt x="0" y="0"/>
                    </a:moveTo>
                    <a:lnTo>
                      <a:pt x="0" y="45765"/>
                    </a:lnTo>
                    <a:lnTo>
                      <a:pt x="4862" y="45765"/>
                    </a:lnTo>
                    <a:lnTo>
                      <a:pt x="48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8364;p59">
                <a:extLst>
                  <a:ext uri="{FF2B5EF4-FFF2-40B4-BE49-F238E27FC236}">
                    <a16:creationId xmlns:a16="http://schemas.microsoft.com/office/drawing/2014/main" id="{B44D8A4A-E8E4-35B4-A0ED-42C0D0413A54}"/>
                  </a:ext>
                </a:extLst>
              </p:cNvPr>
              <p:cNvSpPr/>
              <p:nvPr/>
            </p:nvSpPr>
            <p:spPr>
              <a:xfrm>
                <a:off x="6216505" y="2093404"/>
                <a:ext cx="40671" cy="982746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45789" extrusionOk="0">
                    <a:moveTo>
                      <a:pt x="0" y="1"/>
                    </a:moveTo>
                    <a:lnTo>
                      <a:pt x="0" y="45788"/>
                    </a:lnTo>
                    <a:lnTo>
                      <a:pt x="1895" y="45788"/>
                    </a:lnTo>
                    <a:lnTo>
                      <a:pt x="18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" name="Google Shape;8365;p59">
                <a:extLst>
                  <a:ext uri="{FF2B5EF4-FFF2-40B4-BE49-F238E27FC236}">
                    <a16:creationId xmlns:a16="http://schemas.microsoft.com/office/drawing/2014/main" id="{696C02CA-CAE4-0EB0-3C35-A3258DA00CA4}"/>
                  </a:ext>
                </a:extLst>
              </p:cNvPr>
              <p:cNvSpPr/>
              <p:nvPr/>
            </p:nvSpPr>
            <p:spPr>
              <a:xfrm>
                <a:off x="5703582" y="3428332"/>
                <a:ext cx="742710" cy="425258"/>
              </a:xfrm>
              <a:custGeom>
                <a:avLst/>
                <a:gdLst/>
                <a:ahLst/>
                <a:cxnLst/>
                <a:rect l="l" t="t" r="r" b="b"/>
                <a:pathLst>
                  <a:path w="34605" h="19814" extrusionOk="0">
                    <a:moveTo>
                      <a:pt x="32527" y="1"/>
                    </a:moveTo>
                    <a:lnTo>
                      <a:pt x="1" y="15408"/>
                    </a:lnTo>
                    <a:lnTo>
                      <a:pt x="2078" y="19813"/>
                    </a:lnTo>
                    <a:lnTo>
                      <a:pt x="34604" y="4406"/>
                    </a:lnTo>
                    <a:lnTo>
                      <a:pt x="3252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" name="Google Shape;8366;p59">
                <a:extLst>
                  <a:ext uri="{FF2B5EF4-FFF2-40B4-BE49-F238E27FC236}">
                    <a16:creationId xmlns:a16="http://schemas.microsoft.com/office/drawing/2014/main" id="{492C4354-9125-8848-B829-D541C3C42C12}"/>
                  </a:ext>
                </a:extLst>
              </p:cNvPr>
              <p:cNvSpPr/>
              <p:nvPr/>
            </p:nvSpPr>
            <p:spPr>
              <a:xfrm>
                <a:off x="5365575" y="3105991"/>
                <a:ext cx="743182" cy="424764"/>
              </a:xfrm>
              <a:custGeom>
                <a:avLst/>
                <a:gdLst/>
                <a:ahLst/>
                <a:cxnLst/>
                <a:rect l="l" t="t" r="r" b="b"/>
                <a:pathLst>
                  <a:path w="34627" h="19791" extrusionOk="0">
                    <a:moveTo>
                      <a:pt x="32549" y="1"/>
                    </a:moveTo>
                    <a:lnTo>
                      <a:pt x="0" y="15408"/>
                    </a:lnTo>
                    <a:lnTo>
                      <a:pt x="2078" y="19790"/>
                    </a:lnTo>
                    <a:lnTo>
                      <a:pt x="34626" y="4383"/>
                    </a:lnTo>
                    <a:lnTo>
                      <a:pt x="325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" name="Google Shape;8367;p59">
                <a:extLst>
                  <a:ext uri="{FF2B5EF4-FFF2-40B4-BE49-F238E27FC236}">
                    <a16:creationId xmlns:a16="http://schemas.microsoft.com/office/drawing/2014/main" id="{A45BDE3A-07E9-8DF1-7EA5-5DA19A6488B8}"/>
                  </a:ext>
                </a:extLst>
              </p:cNvPr>
              <p:cNvSpPr/>
              <p:nvPr/>
            </p:nvSpPr>
            <p:spPr>
              <a:xfrm>
                <a:off x="5527721" y="3287733"/>
                <a:ext cx="715753" cy="367438"/>
              </a:xfrm>
              <a:custGeom>
                <a:avLst/>
                <a:gdLst/>
                <a:ahLst/>
                <a:cxnLst/>
                <a:rect l="l" t="t" r="r" b="b"/>
                <a:pathLst>
                  <a:path w="33349" h="17120" extrusionOk="0">
                    <a:moveTo>
                      <a:pt x="32550" y="1"/>
                    </a:moveTo>
                    <a:lnTo>
                      <a:pt x="1" y="15408"/>
                    </a:lnTo>
                    <a:lnTo>
                      <a:pt x="822" y="17120"/>
                    </a:lnTo>
                    <a:lnTo>
                      <a:pt x="33348" y="1713"/>
                    </a:lnTo>
                    <a:lnTo>
                      <a:pt x="325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" name="Google Shape;8368;p59">
                <a:extLst>
                  <a:ext uri="{FF2B5EF4-FFF2-40B4-BE49-F238E27FC236}">
                    <a16:creationId xmlns:a16="http://schemas.microsoft.com/office/drawing/2014/main" id="{1B1B0F45-FD65-F0C4-C328-7B232E4C4EA9}"/>
                  </a:ext>
                </a:extLst>
              </p:cNvPr>
              <p:cNvSpPr/>
              <p:nvPr/>
            </p:nvSpPr>
            <p:spPr>
              <a:xfrm>
                <a:off x="6183668" y="2848810"/>
                <a:ext cx="639325" cy="375765"/>
              </a:xfrm>
              <a:custGeom>
                <a:avLst/>
                <a:gdLst/>
                <a:ahLst/>
                <a:cxnLst/>
                <a:rect l="l" t="t" r="r" b="b"/>
                <a:pathLst>
                  <a:path w="29788" h="17508" extrusionOk="0">
                    <a:moveTo>
                      <a:pt x="27711" y="0"/>
                    </a:moveTo>
                    <a:lnTo>
                      <a:pt x="1" y="13125"/>
                    </a:lnTo>
                    <a:lnTo>
                      <a:pt x="2078" y="17507"/>
                    </a:lnTo>
                    <a:lnTo>
                      <a:pt x="29788" y="4406"/>
                    </a:lnTo>
                    <a:lnTo>
                      <a:pt x="277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Google Shape;8369;p59">
                <a:extLst>
                  <a:ext uri="{FF2B5EF4-FFF2-40B4-BE49-F238E27FC236}">
                    <a16:creationId xmlns:a16="http://schemas.microsoft.com/office/drawing/2014/main" id="{562E3AA3-777E-8F4B-2A57-F223257F3DA6}"/>
                  </a:ext>
                </a:extLst>
              </p:cNvPr>
              <p:cNvSpPr/>
              <p:nvPr/>
            </p:nvSpPr>
            <p:spPr>
              <a:xfrm>
                <a:off x="6499161" y="3181925"/>
                <a:ext cx="639325" cy="375765"/>
              </a:xfrm>
              <a:custGeom>
                <a:avLst/>
                <a:gdLst/>
                <a:ahLst/>
                <a:cxnLst/>
                <a:rect l="l" t="t" r="r" b="b"/>
                <a:pathLst>
                  <a:path w="29788" h="17508" extrusionOk="0">
                    <a:moveTo>
                      <a:pt x="27710" y="1"/>
                    </a:moveTo>
                    <a:lnTo>
                      <a:pt x="0" y="13125"/>
                    </a:lnTo>
                    <a:lnTo>
                      <a:pt x="2077" y="17508"/>
                    </a:lnTo>
                    <a:lnTo>
                      <a:pt x="29787" y="4406"/>
                    </a:lnTo>
                    <a:lnTo>
                      <a:pt x="277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8370;p59">
                <a:extLst>
                  <a:ext uri="{FF2B5EF4-FFF2-40B4-BE49-F238E27FC236}">
                    <a16:creationId xmlns:a16="http://schemas.microsoft.com/office/drawing/2014/main" id="{EBE1ABDA-1F2B-4780-37FE-79047417A6AF}"/>
                  </a:ext>
                </a:extLst>
              </p:cNvPr>
              <p:cNvSpPr/>
              <p:nvPr/>
            </p:nvSpPr>
            <p:spPr>
              <a:xfrm>
                <a:off x="6373265" y="3053087"/>
                <a:ext cx="612368" cy="318461"/>
              </a:xfrm>
              <a:custGeom>
                <a:avLst/>
                <a:gdLst/>
                <a:ahLst/>
                <a:cxnLst/>
                <a:rect l="l" t="t" r="r" b="b"/>
                <a:pathLst>
                  <a:path w="28532" h="14838" extrusionOk="0">
                    <a:moveTo>
                      <a:pt x="27710" y="1"/>
                    </a:moveTo>
                    <a:lnTo>
                      <a:pt x="0" y="13125"/>
                    </a:lnTo>
                    <a:lnTo>
                      <a:pt x="822" y="14837"/>
                    </a:lnTo>
                    <a:lnTo>
                      <a:pt x="28532" y="1713"/>
                    </a:lnTo>
                    <a:lnTo>
                      <a:pt x="277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0" name="Google Shape;8371;p59">
                <a:extLst>
                  <a:ext uri="{FF2B5EF4-FFF2-40B4-BE49-F238E27FC236}">
                    <a16:creationId xmlns:a16="http://schemas.microsoft.com/office/drawing/2014/main" id="{03CC10DF-C10B-3598-98C3-8F76FC9332D6}"/>
                  </a:ext>
                </a:extLst>
              </p:cNvPr>
              <p:cNvSpPr/>
              <p:nvPr/>
            </p:nvSpPr>
            <p:spPr>
              <a:xfrm>
                <a:off x="6488387" y="3408737"/>
                <a:ext cx="104351" cy="982253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45766" extrusionOk="0">
                    <a:moveTo>
                      <a:pt x="0" y="1"/>
                    </a:moveTo>
                    <a:lnTo>
                      <a:pt x="0" y="45765"/>
                    </a:lnTo>
                    <a:lnTo>
                      <a:pt x="4862" y="45765"/>
                    </a:lnTo>
                    <a:lnTo>
                      <a:pt x="48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" name="Google Shape;8372;p59">
                <a:extLst>
                  <a:ext uri="{FF2B5EF4-FFF2-40B4-BE49-F238E27FC236}">
                    <a16:creationId xmlns:a16="http://schemas.microsoft.com/office/drawing/2014/main" id="{FEA92EE9-517E-64D0-3BA0-105BEADCB06D}"/>
                  </a:ext>
                </a:extLst>
              </p:cNvPr>
              <p:cNvSpPr/>
              <p:nvPr/>
            </p:nvSpPr>
            <p:spPr>
              <a:xfrm>
                <a:off x="6052384" y="3621836"/>
                <a:ext cx="104372" cy="982253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45766" extrusionOk="0">
                    <a:moveTo>
                      <a:pt x="1" y="1"/>
                    </a:moveTo>
                    <a:lnTo>
                      <a:pt x="1" y="45765"/>
                    </a:lnTo>
                    <a:lnTo>
                      <a:pt x="4862" y="45765"/>
                    </a:lnTo>
                    <a:lnTo>
                      <a:pt x="48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" name="Google Shape;8373;p59">
                <a:extLst>
                  <a:ext uri="{FF2B5EF4-FFF2-40B4-BE49-F238E27FC236}">
                    <a16:creationId xmlns:a16="http://schemas.microsoft.com/office/drawing/2014/main" id="{2D07E574-89C9-3E1C-71FE-80B754CE292E}"/>
                  </a:ext>
                </a:extLst>
              </p:cNvPr>
              <p:cNvSpPr/>
              <p:nvPr/>
            </p:nvSpPr>
            <p:spPr>
              <a:xfrm>
                <a:off x="6286064" y="3534162"/>
                <a:ext cx="40671" cy="982231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45765" extrusionOk="0">
                    <a:moveTo>
                      <a:pt x="0" y="0"/>
                    </a:moveTo>
                    <a:lnTo>
                      <a:pt x="0" y="45765"/>
                    </a:lnTo>
                    <a:lnTo>
                      <a:pt x="1895" y="45765"/>
                    </a:lnTo>
                    <a:lnTo>
                      <a:pt x="18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00E0FF">
                      <a:alpha val="5490"/>
                    </a:srgbClr>
                  </a:gs>
                  <a:gs pos="100000">
                    <a:srgbClr val="00E0FF">
                      <a:alpha val="59215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" name="Google Shape;8374;p59">
                <a:extLst>
                  <a:ext uri="{FF2B5EF4-FFF2-40B4-BE49-F238E27FC236}">
                    <a16:creationId xmlns:a16="http://schemas.microsoft.com/office/drawing/2014/main" id="{1F874FE7-D9D9-1EC0-0608-CF6FCC6DB656}"/>
                  </a:ext>
                </a:extLst>
              </p:cNvPr>
              <p:cNvSpPr/>
              <p:nvPr/>
            </p:nvSpPr>
            <p:spPr>
              <a:xfrm>
                <a:off x="5846627" y="2908582"/>
                <a:ext cx="137682" cy="1315909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61312" extrusionOk="0">
                    <a:moveTo>
                      <a:pt x="92" y="0"/>
                    </a:moveTo>
                    <a:cubicBezTo>
                      <a:pt x="24" y="320"/>
                      <a:pt x="1" y="662"/>
                      <a:pt x="1" y="1004"/>
                    </a:cubicBezTo>
                    <a:lnTo>
                      <a:pt x="1" y="56789"/>
                    </a:lnTo>
                    <a:cubicBezTo>
                      <a:pt x="1" y="58593"/>
                      <a:pt x="1074" y="60236"/>
                      <a:pt x="2763" y="60944"/>
                    </a:cubicBezTo>
                    <a:cubicBezTo>
                      <a:pt x="3321" y="61190"/>
                      <a:pt x="3915" y="61311"/>
                      <a:pt x="4509" y="61311"/>
                    </a:cubicBezTo>
                    <a:cubicBezTo>
                      <a:pt x="4960" y="61311"/>
                      <a:pt x="5411" y="61241"/>
                      <a:pt x="5844" y="61103"/>
                    </a:cubicBezTo>
                    <a:cubicBezTo>
                      <a:pt x="6415" y="42912"/>
                      <a:pt x="6346" y="24469"/>
                      <a:pt x="5684" y="6323"/>
                    </a:cubicBezTo>
                    <a:cubicBezTo>
                      <a:pt x="5365" y="3036"/>
                      <a:pt x="2968" y="936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" name="Google Shape;8375;p59">
                <a:extLst>
                  <a:ext uri="{FF2B5EF4-FFF2-40B4-BE49-F238E27FC236}">
                    <a16:creationId xmlns:a16="http://schemas.microsoft.com/office/drawing/2014/main" id="{BF3E92A9-E083-62F9-98A2-E580BC7A453C}"/>
                  </a:ext>
                </a:extLst>
              </p:cNvPr>
              <p:cNvSpPr/>
              <p:nvPr/>
            </p:nvSpPr>
            <p:spPr>
              <a:xfrm>
                <a:off x="5848602" y="2508548"/>
                <a:ext cx="939628" cy="1711484"/>
              </a:xfrm>
              <a:custGeom>
                <a:avLst/>
                <a:gdLst/>
                <a:ahLst/>
                <a:cxnLst/>
                <a:rect l="l" t="t" r="r" b="b"/>
                <a:pathLst>
                  <a:path w="43780" h="79743" extrusionOk="0">
                    <a:moveTo>
                      <a:pt x="36476" y="0"/>
                    </a:moveTo>
                    <a:cubicBezTo>
                      <a:pt x="35844" y="0"/>
                      <a:pt x="35215" y="132"/>
                      <a:pt x="34626" y="402"/>
                    </a:cubicBezTo>
                    <a:lnTo>
                      <a:pt x="3036" y="14759"/>
                    </a:lnTo>
                    <a:cubicBezTo>
                      <a:pt x="1438" y="15489"/>
                      <a:pt x="320" y="16950"/>
                      <a:pt x="0" y="18639"/>
                    </a:cubicBezTo>
                    <a:cubicBezTo>
                      <a:pt x="2876" y="19575"/>
                      <a:pt x="5273" y="21675"/>
                      <a:pt x="5592" y="24962"/>
                    </a:cubicBezTo>
                    <a:cubicBezTo>
                      <a:pt x="6254" y="43108"/>
                      <a:pt x="6323" y="61551"/>
                      <a:pt x="5752" y="79742"/>
                    </a:cubicBezTo>
                    <a:cubicBezTo>
                      <a:pt x="6049" y="79651"/>
                      <a:pt x="6323" y="79537"/>
                      <a:pt x="6597" y="79400"/>
                    </a:cubicBezTo>
                    <a:lnTo>
                      <a:pt x="40972" y="60660"/>
                    </a:lnTo>
                    <a:cubicBezTo>
                      <a:pt x="42706" y="59725"/>
                      <a:pt x="43779" y="57921"/>
                      <a:pt x="43779" y="55958"/>
                    </a:cubicBezTo>
                    <a:lnTo>
                      <a:pt x="43779" y="5560"/>
                    </a:lnTo>
                    <a:cubicBezTo>
                      <a:pt x="43779" y="3666"/>
                      <a:pt x="42615" y="1977"/>
                      <a:pt x="40835" y="1315"/>
                    </a:cubicBezTo>
                    <a:lnTo>
                      <a:pt x="38096" y="288"/>
                    </a:lnTo>
                    <a:cubicBezTo>
                      <a:pt x="37568" y="98"/>
                      <a:pt x="37021" y="0"/>
                      <a:pt x="364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" name="Google Shape;8376;p59">
                <a:extLst>
                  <a:ext uri="{FF2B5EF4-FFF2-40B4-BE49-F238E27FC236}">
                    <a16:creationId xmlns:a16="http://schemas.microsoft.com/office/drawing/2014/main" id="{8A2A020D-9CE4-ABD6-20BE-D56505CA0F16}"/>
                  </a:ext>
                </a:extLst>
              </p:cNvPr>
              <p:cNvSpPr/>
              <p:nvPr/>
            </p:nvSpPr>
            <p:spPr>
              <a:xfrm>
                <a:off x="6002914" y="2584760"/>
                <a:ext cx="735327" cy="351770"/>
              </a:xfrm>
              <a:custGeom>
                <a:avLst/>
                <a:gdLst/>
                <a:ahLst/>
                <a:cxnLst/>
                <a:rect l="l" t="t" r="r" b="b"/>
                <a:pathLst>
                  <a:path w="34261" h="16390" extrusionOk="0">
                    <a:moveTo>
                      <a:pt x="0" y="16389"/>
                    </a:moveTo>
                    <a:cubicBezTo>
                      <a:pt x="20315" y="8332"/>
                      <a:pt x="34261" y="1"/>
                      <a:pt x="34261" y="1"/>
                    </a:cubicBezTo>
                    <a:lnTo>
                      <a:pt x="3426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" name="Google Shape;8377;p59">
                <a:extLst>
                  <a:ext uri="{FF2B5EF4-FFF2-40B4-BE49-F238E27FC236}">
                    <a16:creationId xmlns:a16="http://schemas.microsoft.com/office/drawing/2014/main" id="{355F1F4A-52FE-1F7D-8E73-D0A7AECC7F55}"/>
                  </a:ext>
                </a:extLst>
              </p:cNvPr>
              <p:cNvSpPr/>
              <p:nvPr/>
            </p:nvSpPr>
            <p:spPr>
              <a:xfrm>
                <a:off x="5966171" y="3044266"/>
                <a:ext cx="33825" cy="1140002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53116" extrusionOk="0">
                    <a:moveTo>
                      <a:pt x="0" y="1"/>
                    </a:moveTo>
                    <a:lnTo>
                      <a:pt x="0" y="53115"/>
                    </a:lnTo>
                    <a:cubicBezTo>
                      <a:pt x="0" y="53115"/>
                      <a:pt x="1575" y="1758"/>
                      <a:pt x="0" y="1"/>
                    </a:cubicBezTo>
                    <a:close/>
                  </a:path>
                </a:pathLst>
              </a:custGeom>
              <a:solidFill>
                <a:srgbClr val="00031B">
                  <a:alpha val="27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" name="Google Shape;8378;p59">
                <a:extLst>
                  <a:ext uri="{FF2B5EF4-FFF2-40B4-BE49-F238E27FC236}">
                    <a16:creationId xmlns:a16="http://schemas.microsoft.com/office/drawing/2014/main" id="{0D385C3C-80C3-CB98-EC3B-9678FBF39B8D}"/>
                  </a:ext>
                </a:extLst>
              </p:cNvPr>
              <p:cNvSpPr/>
              <p:nvPr/>
            </p:nvSpPr>
            <p:spPr>
              <a:xfrm>
                <a:off x="6157699" y="3046927"/>
                <a:ext cx="249394" cy="817957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38111" extrusionOk="0">
                    <a:moveTo>
                      <a:pt x="7447" y="4361"/>
                    </a:moveTo>
                    <a:cubicBezTo>
                      <a:pt x="8172" y="4361"/>
                      <a:pt x="8812" y="4950"/>
                      <a:pt x="8812" y="5743"/>
                    </a:cubicBezTo>
                    <a:lnTo>
                      <a:pt x="8812" y="6793"/>
                    </a:lnTo>
                    <a:cubicBezTo>
                      <a:pt x="8812" y="7363"/>
                      <a:pt x="8469" y="7888"/>
                      <a:pt x="7921" y="8094"/>
                    </a:cubicBezTo>
                    <a:lnTo>
                      <a:pt x="5296" y="9098"/>
                    </a:lnTo>
                    <a:cubicBezTo>
                      <a:pt x="5130" y="9161"/>
                      <a:pt x="4962" y="9190"/>
                      <a:pt x="4799" y="9190"/>
                    </a:cubicBezTo>
                    <a:cubicBezTo>
                      <a:pt x="4066" y="9190"/>
                      <a:pt x="3425" y="8604"/>
                      <a:pt x="3425" y="7820"/>
                    </a:cubicBezTo>
                    <a:lnTo>
                      <a:pt x="3425" y="6656"/>
                    </a:lnTo>
                    <a:cubicBezTo>
                      <a:pt x="3425" y="6085"/>
                      <a:pt x="3790" y="5560"/>
                      <a:pt x="4338" y="5378"/>
                    </a:cubicBezTo>
                    <a:lnTo>
                      <a:pt x="6986" y="4442"/>
                    </a:lnTo>
                    <a:cubicBezTo>
                      <a:pt x="7140" y="4386"/>
                      <a:pt x="7295" y="4361"/>
                      <a:pt x="7447" y="4361"/>
                    </a:cubicBezTo>
                    <a:close/>
                    <a:moveTo>
                      <a:pt x="7639" y="1"/>
                    </a:moveTo>
                    <a:cubicBezTo>
                      <a:pt x="7115" y="1"/>
                      <a:pt x="6577" y="106"/>
                      <a:pt x="6050" y="333"/>
                    </a:cubicBezTo>
                    <a:lnTo>
                      <a:pt x="3973" y="1223"/>
                    </a:lnTo>
                    <a:cubicBezTo>
                      <a:pt x="1553" y="2273"/>
                      <a:pt x="1" y="4647"/>
                      <a:pt x="1" y="7272"/>
                    </a:cubicBezTo>
                    <a:lnTo>
                      <a:pt x="1" y="36511"/>
                    </a:lnTo>
                    <a:cubicBezTo>
                      <a:pt x="1" y="37436"/>
                      <a:pt x="750" y="38111"/>
                      <a:pt x="1602" y="38111"/>
                    </a:cubicBezTo>
                    <a:cubicBezTo>
                      <a:pt x="1781" y="38111"/>
                      <a:pt x="1964" y="38081"/>
                      <a:pt x="2147" y="38018"/>
                    </a:cubicBezTo>
                    <a:lnTo>
                      <a:pt x="2261" y="37949"/>
                    </a:lnTo>
                    <a:cubicBezTo>
                      <a:pt x="2900" y="37721"/>
                      <a:pt x="3311" y="37128"/>
                      <a:pt x="3311" y="36466"/>
                    </a:cubicBezTo>
                    <a:lnTo>
                      <a:pt x="3311" y="14645"/>
                    </a:lnTo>
                    <a:cubicBezTo>
                      <a:pt x="3311" y="14006"/>
                      <a:pt x="3676" y="13435"/>
                      <a:pt x="4269" y="13184"/>
                    </a:cubicBezTo>
                    <a:lnTo>
                      <a:pt x="6232" y="12339"/>
                    </a:lnTo>
                    <a:cubicBezTo>
                      <a:pt x="6441" y="12248"/>
                      <a:pt x="6655" y="12206"/>
                      <a:pt x="6863" y="12206"/>
                    </a:cubicBezTo>
                    <a:cubicBezTo>
                      <a:pt x="7700" y="12206"/>
                      <a:pt x="8446" y="12886"/>
                      <a:pt x="8446" y="13800"/>
                    </a:cubicBezTo>
                    <a:lnTo>
                      <a:pt x="8446" y="33316"/>
                    </a:lnTo>
                    <a:cubicBezTo>
                      <a:pt x="8446" y="34262"/>
                      <a:pt x="9132" y="34986"/>
                      <a:pt x="10020" y="34986"/>
                    </a:cubicBezTo>
                    <a:cubicBezTo>
                      <a:pt x="10117" y="34986"/>
                      <a:pt x="10217" y="34977"/>
                      <a:pt x="10318" y="34959"/>
                    </a:cubicBezTo>
                    <a:cubicBezTo>
                      <a:pt x="11094" y="34799"/>
                      <a:pt x="11619" y="34137"/>
                      <a:pt x="11619" y="33384"/>
                    </a:cubicBezTo>
                    <a:lnTo>
                      <a:pt x="11619" y="3985"/>
                    </a:lnTo>
                    <a:cubicBezTo>
                      <a:pt x="11619" y="1700"/>
                      <a:pt x="9745" y="1"/>
                      <a:pt x="7639" y="1"/>
                    </a:cubicBezTo>
                    <a:close/>
                  </a:path>
                </a:pathLst>
              </a:custGeom>
              <a:solidFill>
                <a:srgbClr val="1FA8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" name="Google Shape;8379;p59">
                <a:extLst>
                  <a:ext uri="{FF2B5EF4-FFF2-40B4-BE49-F238E27FC236}">
                    <a16:creationId xmlns:a16="http://schemas.microsoft.com/office/drawing/2014/main" id="{F634567C-78D3-2766-FD94-82F572899E07}"/>
                  </a:ext>
                </a:extLst>
              </p:cNvPr>
              <p:cNvSpPr/>
              <p:nvPr/>
            </p:nvSpPr>
            <p:spPr>
              <a:xfrm>
                <a:off x="6520216" y="2988464"/>
                <a:ext cx="86730" cy="728137"/>
              </a:xfrm>
              <a:custGeom>
                <a:avLst/>
                <a:gdLst/>
                <a:ahLst/>
                <a:cxnLst/>
                <a:rect l="l" t="t" r="r" b="b"/>
                <a:pathLst>
                  <a:path w="4041" h="33926" extrusionOk="0">
                    <a:moveTo>
                      <a:pt x="2008" y="1"/>
                    </a:moveTo>
                    <a:cubicBezTo>
                      <a:pt x="1768" y="1"/>
                      <a:pt x="1521" y="44"/>
                      <a:pt x="1279" y="136"/>
                    </a:cubicBezTo>
                    <a:cubicBezTo>
                      <a:pt x="503" y="455"/>
                      <a:pt x="1" y="1186"/>
                      <a:pt x="1" y="2030"/>
                    </a:cubicBezTo>
                    <a:lnTo>
                      <a:pt x="1" y="31908"/>
                    </a:lnTo>
                    <a:cubicBezTo>
                      <a:pt x="1" y="33057"/>
                      <a:pt x="948" y="33926"/>
                      <a:pt x="2023" y="33926"/>
                    </a:cubicBezTo>
                    <a:cubicBezTo>
                      <a:pt x="2251" y="33926"/>
                      <a:pt x="2485" y="33887"/>
                      <a:pt x="2717" y="33803"/>
                    </a:cubicBezTo>
                    <a:cubicBezTo>
                      <a:pt x="3516" y="33529"/>
                      <a:pt x="4041" y="32753"/>
                      <a:pt x="4041" y="31908"/>
                    </a:cubicBezTo>
                    <a:lnTo>
                      <a:pt x="4041" y="2030"/>
                    </a:lnTo>
                    <a:cubicBezTo>
                      <a:pt x="4041" y="855"/>
                      <a:pt x="3081" y="1"/>
                      <a:pt x="2008" y="1"/>
                    </a:cubicBezTo>
                    <a:close/>
                  </a:path>
                </a:pathLst>
              </a:custGeom>
              <a:solidFill>
                <a:srgbClr val="1FA8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8380;p59">
                <a:extLst>
                  <a:ext uri="{FF2B5EF4-FFF2-40B4-BE49-F238E27FC236}">
                    <a16:creationId xmlns:a16="http://schemas.microsoft.com/office/drawing/2014/main" id="{BE6F4CDE-9D81-E7CE-D526-41D6F6F41983}"/>
                  </a:ext>
                </a:extLst>
              </p:cNvPr>
              <p:cNvSpPr/>
              <p:nvPr/>
            </p:nvSpPr>
            <p:spPr>
              <a:xfrm>
                <a:off x="6515816" y="2847350"/>
                <a:ext cx="95551" cy="107785"/>
              </a:xfrm>
              <a:custGeom>
                <a:avLst/>
                <a:gdLst/>
                <a:ahLst/>
                <a:cxnLst/>
                <a:rect l="l" t="t" r="r" b="b"/>
                <a:pathLst>
                  <a:path w="4452" h="5022" extrusionOk="0">
                    <a:moveTo>
                      <a:pt x="2214" y="0"/>
                    </a:moveTo>
                    <a:cubicBezTo>
                      <a:pt x="982" y="0"/>
                      <a:pt x="0" y="1118"/>
                      <a:pt x="0" y="2511"/>
                    </a:cubicBezTo>
                    <a:cubicBezTo>
                      <a:pt x="0" y="3903"/>
                      <a:pt x="982" y="5022"/>
                      <a:pt x="2214" y="5022"/>
                    </a:cubicBezTo>
                    <a:cubicBezTo>
                      <a:pt x="3447" y="5022"/>
                      <a:pt x="4451" y="3903"/>
                      <a:pt x="4451" y="2511"/>
                    </a:cubicBezTo>
                    <a:cubicBezTo>
                      <a:pt x="4451" y="1118"/>
                      <a:pt x="3447" y="0"/>
                      <a:pt x="2214" y="0"/>
                    </a:cubicBezTo>
                    <a:close/>
                  </a:path>
                </a:pathLst>
              </a:custGeom>
              <a:solidFill>
                <a:srgbClr val="1FA8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" name="Google Shape;8381;p59">
                <a:extLst>
                  <a:ext uri="{FF2B5EF4-FFF2-40B4-BE49-F238E27FC236}">
                    <a16:creationId xmlns:a16="http://schemas.microsoft.com/office/drawing/2014/main" id="{37A9B0AC-AD76-E113-0042-B493AD17898C}"/>
                  </a:ext>
                </a:extLst>
              </p:cNvPr>
              <p:cNvSpPr/>
              <p:nvPr/>
            </p:nvSpPr>
            <p:spPr>
              <a:xfrm>
                <a:off x="6157699" y="3055212"/>
                <a:ext cx="249394" cy="81770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38099" extrusionOk="0">
                    <a:moveTo>
                      <a:pt x="7448" y="4362"/>
                    </a:moveTo>
                    <a:cubicBezTo>
                      <a:pt x="8173" y="4362"/>
                      <a:pt x="8812" y="4949"/>
                      <a:pt x="8812" y="5722"/>
                    </a:cubicBezTo>
                    <a:lnTo>
                      <a:pt x="8812" y="6795"/>
                    </a:lnTo>
                    <a:cubicBezTo>
                      <a:pt x="8812" y="7365"/>
                      <a:pt x="8469" y="7868"/>
                      <a:pt x="7921" y="8073"/>
                    </a:cubicBezTo>
                    <a:lnTo>
                      <a:pt x="5296" y="9077"/>
                    </a:lnTo>
                    <a:cubicBezTo>
                      <a:pt x="5130" y="9140"/>
                      <a:pt x="4962" y="9169"/>
                      <a:pt x="4799" y="9169"/>
                    </a:cubicBezTo>
                    <a:cubicBezTo>
                      <a:pt x="4066" y="9169"/>
                      <a:pt x="3425" y="8583"/>
                      <a:pt x="3425" y="7799"/>
                    </a:cubicBezTo>
                    <a:lnTo>
                      <a:pt x="3425" y="6658"/>
                    </a:lnTo>
                    <a:cubicBezTo>
                      <a:pt x="3425" y="6087"/>
                      <a:pt x="3790" y="5562"/>
                      <a:pt x="4338" y="5380"/>
                    </a:cubicBezTo>
                    <a:lnTo>
                      <a:pt x="6986" y="4444"/>
                    </a:lnTo>
                    <a:cubicBezTo>
                      <a:pt x="7140" y="4388"/>
                      <a:pt x="7296" y="4362"/>
                      <a:pt x="7448" y="4362"/>
                    </a:cubicBezTo>
                    <a:close/>
                    <a:moveTo>
                      <a:pt x="7648" y="1"/>
                    </a:moveTo>
                    <a:cubicBezTo>
                      <a:pt x="7122" y="1"/>
                      <a:pt x="6580" y="107"/>
                      <a:pt x="6050" y="335"/>
                    </a:cubicBezTo>
                    <a:lnTo>
                      <a:pt x="3973" y="1225"/>
                    </a:lnTo>
                    <a:cubicBezTo>
                      <a:pt x="1553" y="2253"/>
                      <a:pt x="1" y="4626"/>
                      <a:pt x="1" y="7251"/>
                    </a:cubicBezTo>
                    <a:lnTo>
                      <a:pt x="1" y="36513"/>
                    </a:lnTo>
                    <a:cubicBezTo>
                      <a:pt x="1" y="37414"/>
                      <a:pt x="741" y="38098"/>
                      <a:pt x="1587" y="38098"/>
                    </a:cubicBezTo>
                    <a:cubicBezTo>
                      <a:pt x="1771" y="38098"/>
                      <a:pt x="1959" y="38066"/>
                      <a:pt x="2147" y="37997"/>
                    </a:cubicBezTo>
                    <a:lnTo>
                      <a:pt x="2261" y="37951"/>
                    </a:lnTo>
                    <a:cubicBezTo>
                      <a:pt x="2900" y="37723"/>
                      <a:pt x="3311" y="37130"/>
                      <a:pt x="3311" y="36468"/>
                    </a:cubicBezTo>
                    <a:lnTo>
                      <a:pt x="3311" y="14624"/>
                    </a:lnTo>
                    <a:cubicBezTo>
                      <a:pt x="3311" y="14008"/>
                      <a:pt x="3676" y="13414"/>
                      <a:pt x="4269" y="13163"/>
                    </a:cubicBezTo>
                    <a:lnTo>
                      <a:pt x="6232" y="12341"/>
                    </a:lnTo>
                    <a:cubicBezTo>
                      <a:pt x="6441" y="12250"/>
                      <a:pt x="6655" y="12208"/>
                      <a:pt x="6863" y="12208"/>
                    </a:cubicBezTo>
                    <a:cubicBezTo>
                      <a:pt x="7700" y="12208"/>
                      <a:pt x="8446" y="12888"/>
                      <a:pt x="8446" y="13802"/>
                    </a:cubicBezTo>
                    <a:lnTo>
                      <a:pt x="8446" y="33318"/>
                    </a:lnTo>
                    <a:cubicBezTo>
                      <a:pt x="8446" y="34243"/>
                      <a:pt x="9132" y="34965"/>
                      <a:pt x="10019" y="34965"/>
                    </a:cubicBezTo>
                    <a:cubicBezTo>
                      <a:pt x="10117" y="34965"/>
                      <a:pt x="10216" y="34956"/>
                      <a:pt x="10318" y="34938"/>
                    </a:cubicBezTo>
                    <a:cubicBezTo>
                      <a:pt x="11094" y="34801"/>
                      <a:pt x="11619" y="34140"/>
                      <a:pt x="11619" y="33386"/>
                    </a:cubicBezTo>
                    <a:lnTo>
                      <a:pt x="11619" y="3987"/>
                    </a:lnTo>
                    <a:cubicBezTo>
                      <a:pt x="11619" y="1688"/>
                      <a:pt x="9751" y="1"/>
                      <a:pt x="7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8382;p59">
                <a:extLst>
                  <a:ext uri="{FF2B5EF4-FFF2-40B4-BE49-F238E27FC236}">
                    <a16:creationId xmlns:a16="http://schemas.microsoft.com/office/drawing/2014/main" id="{7BD3955F-95A2-7A8C-5E7D-FCAE2D5B7D1D}"/>
                  </a:ext>
                </a:extLst>
              </p:cNvPr>
              <p:cNvSpPr/>
              <p:nvPr/>
            </p:nvSpPr>
            <p:spPr>
              <a:xfrm>
                <a:off x="6520216" y="2996620"/>
                <a:ext cx="86730" cy="728308"/>
              </a:xfrm>
              <a:custGeom>
                <a:avLst/>
                <a:gdLst/>
                <a:ahLst/>
                <a:cxnLst/>
                <a:rect l="l" t="t" r="r" b="b"/>
                <a:pathLst>
                  <a:path w="4041" h="33934" extrusionOk="0">
                    <a:moveTo>
                      <a:pt x="2022" y="0"/>
                    </a:moveTo>
                    <a:cubicBezTo>
                      <a:pt x="1777" y="0"/>
                      <a:pt x="1526" y="46"/>
                      <a:pt x="1279" y="144"/>
                    </a:cubicBezTo>
                    <a:cubicBezTo>
                      <a:pt x="503" y="440"/>
                      <a:pt x="1" y="1194"/>
                      <a:pt x="1" y="2015"/>
                    </a:cubicBezTo>
                    <a:lnTo>
                      <a:pt x="1" y="31916"/>
                    </a:lnTo>
                    <a:cubicBezTo>
                      <a:pt x="1" y="33065"/>
                      <a:pt x="948" y="33934"/>
                      <a:pt x="2023" y="33934"/>
                    </a:cubicBezTo>
                    <a:cubicBezTo>
                      <a:pt x="2251" y="33934"/>
                      <a:pt x="2485" y="33895"/>
                      <a:pt x="2717" y="33811"/>
                    </a:cubicBezTo>
                    <a:cubicBezTo>
                      <a:pt x="3516" y="33514"/>
                      <a:pt x="4041" y="32761"/>
                      <a:pt x="4041" y="31916"/>
                    </a:cubicBezTo>
                    <a:lnTo>
                      <a:pt x="4041" y="2015"/>
                    </a:lnTo>
                    <a:cubicBezTo>
                      <a:pt x="4041" y="864"/>
                      <a:pt x="3089" y="0"/>
                      <a:pt x="20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" name="Google Shape;8383;p59">
                <a:extLst>
                  <a:ext uri="{FF2B5EF4-FFF2-40B4-BE49-F238E27FC236}">
                    <a16:creationId xmlns:a16="http://schemas.microsoft.com/office/drawing/2014/main" id="{2721C66A-C1CD-8D28-EEDF-BCCA3DF6CE4A}"/>
                  </a:ext>
                </a:extLst>
              </p:cNvPr>
              <p:cNvSpPr/>
              <p:nvPr/>
            </p:nvSpPr>
            <p:spPr>
              <a:xfrm>
                <a:off x="6515816" y="2855678"/>
                <a:ext cx="95551" cy="107785"/>
              </a:xfrm>
              <a:custGeom>
                <a:avLst/>
                <a:gdLst/>
                <a:ahLst/>
                <a:cxnLst/>
                <a:rect l="l" t="t" r="r" b="b"/>
                <a:pathLst>
                  <a:path w="4452" h="5022" extrusionOk="0">
                    <a:moveTo>
                      <a:pt x="2214" y="0"/>
                    </a:moveTo>
                    <a:cubicBezTo>
                      <a:pt x="982" y="0"/>
                      <a:pt x="0" y="1118"/>
                      <a:pt x="0" y="2511"/>
                    </a:cubicBezTo>
                    <a:cubicBezTo>
                      <a:pt x="0" y="3880"/>
                      <a:pt x="982" y="5022"/>
                      <a:pt x="2214" y="5022"/>
                    </a:cubicBezTo>
                    <a:cubicBezTo>
                      <a:pt x="3447" y="5022"/>
                      <a:pt x="4451" y="3880"/>
                      <a:pt x="4451" y="2511"/>
                    </a:cubicBezTo>
                    <a:cubicBezTo>
                      <a:pt x="4451" y="1118"/>
                      <a:pt x="3447" y="0"/>
                      <a:pt x="2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43" name="Google Shape;12334;p70">
            <a:extLst>
              <a:ext uri="{FF2B5EF4-FFF2-40B4-BE49-F238E27FC236}">
                <a16:creationId xmlns:a16="http://schemas.microsoft.com/office/drawing/2014/main" id="{E955F437-EAFF-E4B1-807D-C29A7483344F}"/>
              </a:ext>
            </a:extLst>
          </p:cNvPr>
          <p:cNvGrpSpPr/>
          <p:nvPr/>
        </p:nvGrpSpPr>
        <p:grpSpPr>
          <a:xfrm rot="18726337">
            <a:off x="5899625" y="3131138"/>
            <a:ext cx="2304860" cy="870677"/>
            <a:chOff x="238125" y="1725700"/>
            <a:chExt cx="7139025" cy="2260325"/>
          </a:xfrm>
        </p:grpSpPr>
        <p:sp>
          <p:nvSpPr>
            <p:cNvPr id="44" name="Google Shape;12335;p70">
              <a:extLst>
                <a:ext uri="{FF2B5EF4-FFF2-40B4-BE49-F238E27FC236}">
                  <a16:creationId xmlns:a16="http://schemas.microsoft.com/office/drawing/2014/main" id="{8E241B84-36A2-BC0D-4BF2-0667E594A25F}"/>
                </a:ext>
              </a:extLst>
            </p:cNvPr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12336;p70">
              <a:extLst>
                <a:ext uri="{FF2B5EF4-FFF2-40B4-BE49-F238E27FC236}">
                  <a16:creationId xmlns:a16="http://schemas.microsoft.com/office/drawing/2014/main" id="{97D35335-8056-FFDD-185B-2DC7ED4794CE}"/>
                </a:ext>
              </a:extLst>
            </p:cNvPr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12337;p70">
              <a:extLst>
                <a:ext uri="{FF2B5EF4-FFF2-40B4-BE49-F238E27FC236}">
                  <a16:creationId xmlns:a16="http://schemas.microsoft.com/office/drawing/2014/main" id="{442B6832-4E81-FD7A-45BE-1EEA8556CAF4}"/>
                </a:ext>
              </a:extLst>
            </p:cNvPr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12338;p70">
              <a:extLst>
                <a:ext uri="{FF2B5EF4-FFF2-40B4-BE49-F238E27FC236}">
                  <a16:creationId xmlns:a16="http://schemas.microsoft.com/office/drawing/2014/main" id="{21020A50-184F-5BD6-2FEB-CCE0F15F73D9}"/>
                </a:ext>
              </a:extLst>
            </p:cNvPr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12339;p70">
              <a:extLst>
                <a:ext uri="{FF2B5EF4-FFF2-40B4-BE49-F238E27FC236}">
                  <a16:creationId xmlns:a16="http://schemas.microsoft.com/office/drawing/2014/main" id="{BEB47F97-CF5F-1D3D-C646-71E0757DC6C7}"/>
                </a:ext>
              </a:extLst>
            </p:cNvPr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12340;p70">
              <a:extLst>
                <a:ext uri="{FF2B5EF4-FFF2-40B4-BE49-F238E27FC236}">
                  <a16:creationId xmlns:a16="http://schemas.microsoft.com/office/drawing/2014/main" id="{4C7BC4FF-AC12-2574-D342-C4EF14E8E097}"/>
                </a:ext>
              </a:extLst>
            </p:cNvPr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2341;p70">
              <a:extLst>
                <a:ext uri="{FF2B5EF4-FFF2-40B4-BE49-F238E27FC236}">
                  <a16:creationId xmlns:a16="http://schemas.microsoft.com/office/drawing/2014/main" id="{76CB4206-7892-D31E-67C4-5F3460FDACA4}"/>
                </a:ext>
              </a:extLst>
            </p:cNvPr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12342;p70">
              <a:extLst>
                <a:ext uri="{FF2B5EF4-FFF2-40B4-BE49-F238E27FC236}">
                  <a16:creationId xmlns:a16="http://schemas.microsoft.com/office/drawing/2014/main" id="{99662A1C-F210-B605-6F10-BD555A733F46}"/>
                </a:ext>
              </a:extLst>
            </p:cNvPr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12343;p70">
              <a:extLst>
                <a:ext uri="{FF2B5EF4-FFF2-40B4-BE49-F238E27FC236}">
                  <a16:creationId xmlns:a16="http://schemas.microsoft.com/office/drawing/2014/main" id="{22450EF2-C7A8-8392-7423-7BC7C79FF0FA}"/>
                </a:ext>
              </a:extLst>
            </p:cNvPr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2344;p70">
              <a:extLst>
                <a:ext uri="{FF2B5EF4-FFF2-40B4-BE49-F238E27FC236}">
                  <a16:creationId xmlns:a16="http://schemas.microsoft.com/office/drawing/2014/main" id="{88D2BF6E-6B0B-7809-625A-F88F29DE0F88}"/>
                </a:ext>
              </a:extLst>
            </p:cNvPr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4" name="Google Shape;13184;p73">
            <a:extLst>
              <a:ext uri="{FF2B5EF4-FFF2-40B4-BE49-F238E27FC236}">
                <a16:creationId xmlns:a16="http://schemas.microsoft.com/office/drawing/2014/main" id="{5D59858B-8B2E-1F50-F350-445BECA04233}"/>
              </a:ext>
            </a:extLst>
          </p:cNvPr>
          <p:cNvSpPr/>
          <p:nvPr/>
        </p:nvSpPr>
        <p:spPr>
          <a:xfrm>
            <a:off x="7548323" y="2684370"/>
            <a:ext cx="313806" cy="313040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421;p34">
            <a:extLst>
              <a:ext uri="{FF2B5EF4-FFF2-40B4-BE49-F238E27FC236}">
                <a16:creationId xmlns:a16="http://schemas.microsoft.com/office/drawing/2014/main" id="{4654EFF3-9238-2840-DFFA-32B5C8FF4D3C}"/>
              </a:ext>
            </a:extLst>
          </p:cNvPr>
          <p:cNvSpPr txBox="1">
            <a:spLocks/>
          </p:cNvSpPr>
          <p:nvPr/>
        </p:nvSpPr>
        <p:spPr>
          <a:xfrm>
            <a:off x="2088300" y="649586"/>
            <a:ext cx="4967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dirty="0">
                <a:solidFill>
                  <a:schemeClr val="tx2"/>
                </a:solidFill>
              </a:rPr>
              <a:t>Presentación de Resultados</a:t>
            </a:r>
          </a:p>
        </p:txBody>
      </p:sp>
      <p:sp>
        <p:nvSpPr>
          <p:cNvPr id="3" name="Google Shape;5421;p34">
            <a:extLst>
              <a:ext uri="{FF2B5EF4-FFF2-40B4-BE49-F238E27FC236}">
                <a16:creationId xmlns:a16="http://schemas.microsoft.com/office/drawing/2014/main" id="{2A0574BF-93F1-843A-2E07-EC9802EDE2CF}"/>
              </a:ext>
            </a:extLst>
          </p:cNvPr>
          <p:cNvSpPr txBox="1">
            <a:spLocks/>
          </p:cNvSpPr>
          <p:nvPr/>
        </p:nvSpPr>
        <p:spPr>
          <a:xfrm>
            <a:off x="421327" y="1496348"/>
            <a:ext cx="2359579" cy="35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sz="14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Tecnologías</a:t>
            </a:r>
            <a:r>
              <a:rPr lang="es-A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utilizadas: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A5A20BA-B2DA-C493-DC2D-1791323E1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362" y="2711201"/>
            <a:ext cx="1353876" cy="137383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FFBB975-DD47-8C83-DC4F-DE34A3E58C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236" y="2881742"/>
            <a:ext cx="2229527" cy="103275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54AA70F-C4DC-29F0-BD4D-5402DE1A2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0166" y="2881742"/>
            <a:ext cx="1837704" cy="12032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421;p34">
            <a:extLst>
              <a:ext uri="{FF2B5EF4-FFF2-40B4-BE49-F238E27FC236}">
                <a16:creationId xmlns:a16="http://schemas.microsoft.com/office/drawing/2014/main" id="{4654EFF3-9238-2840-DFFA-32B5C8FF4D3C}"/>
              </a:ext>
            </a:extLst>
          </p:cNvPr>
          <p:cNvSpPr txBox="1">
            <a:spLocks/>
          </p:cNvSpPr>
          <p:nvPr/>
        </p:nvSpPr>
        <p:spPr>
          <a:xfrm>
            <a:off x="2088300" y="649586"/>
            <a:ext cx="4967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dirty="0">
                <a:solidFill>
                  <a:schemeClr val="tx2"/>
                </a:solidFill>
              </a:rPr>
              <a:t>Presentación de Resultados</a:t>
            </a:r>
          </a:p>
        </p:txBody>
      </p:sp>
      <p:sp>
        <p:nvSpPr>
          <p:cNvPr id="3" name="Google Shape;5421;p34">
            <a:extLst>
              <a:ext uri="{FF2B5EF4-FFF2-40B4-BE49-F238E27FC236}">
                <a16:creationId xmlns:a16="http://schemas.microsoft.com/office/drawing/2014/main" id="{2A0574BF-93F1-843A-2E07-EC9802EDE2CF}"/>
              </a:ext>
            </a:extLst>
          </p:cNvPr>
          <p:cNvSpPr txBox="1">
            <a:spLocks/>
          </p:cNvSpPr>
          <p:nvPr/>
        </p:nvSpPr>
        <p:spPr>
          <a:xfrm>
            <a:off x="284167" y="1501691"/>
            <a:ext cx="2359579" cy="35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sz="14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Prototipo:</a:t>
            </a:r>
            <a:endParaRPr lang="es-AR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registrarusuario_Recortado">
            <a:hlinkClick r:id="" action="ppaction://media"/>
            <a:extLst>
              <a:ext uri="{FF2B5EF4-FFF2-40B4-BE49-F238E27FC236}">
                <a16:creationId xmlns:a16="http://schemas.microsoft.com/office/drawing/2014/main" id="{4C307C7B-F450-CB01-CAE3-4A3A2EC38D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406338" y="1980038"/>
            <a:ext cx="1363923" cy="2924626"/>
          </a:xfrm>
          <a:prstGeom prst="rect">
            <a:avLst/>
          </a:prstGeom>
        </p:spPr>
      </p:pic>
      <p:pic>
        <p:nvPicPr>
          <p:cNvPr id="5" name="iniciodesesion_Recortado">
            <a:hlinkClick r:id="" action="ppaction://media"/>
            <a:extLst>
              <a:ext uri="{FF2B5EF4-FFF2-40B4-BE49-F238E27FC236}">
                <a16:creationId xmlns:a16="http://schemas.microsoft.com/office/drawing/2014/main" id="{548C1D71-4DD7-E73D-616D-369E4B6828E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890038" y="1980038"/>
            <a:ext cx="1363923" cy="2924626"/>
          </a:xfrm>
          <a:prstGeom prst="rect">
            <a:avLst/>
          </a:prstGeom>
        </p:spPr>
      </p:pic>
      <p:pic>
        <p:nvPicPr>
          <p:cNvPr id="8" name="detecciondesonido2_Recortado">
            <a:hlinkClick r:id="" action="ppaction://media"/>
            <a:extLst>
              <a:ext uri="{FF2B5EF4-FFF2-40B4-BE49-F238E27FC236}">
                <a16:creationId xmlns:a16="http://schemas.microsoft.com/office/drawing/2014/main" id="{2F90B783-1A76-DD66-7A67-C7BFE27C74A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373738" y="1980038"/>
            <a:ext cx="1363924" cy="292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85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1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913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421;p34">
            <a:extLst>
              <a:ext uri="{FF2B5EF4-FFF2-40B4-BE49-F238E27FC236}">
                <a16:creationId xmlns:a16="http://schemas.microsoft.com/office/drawing/2014/main" id="{4654EFF3-9238-2840-DFFA-32B5C8FF4D3C}"/>
              </a:ext>
            </a:extLst>
          </p:cNvPr>
          <p:cNvSpPr txBox="1">
            <a:spLocks/>
          </p:cNvSpPr>
          <p:nvPr/>
        </p:nvSpPr>
        <p:spPr>
          <a:xfrm>
            <a:off x="2088300" y="649586"/>
            <a:ext cx="4967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dirty="0">
                <a:solidFill>
                  <a:schemeClr val="tx2"/>
                </a:solidFill>
              </a:rPr>
              <a:t>Presentación de Resultados</a:t>
            </a:r>
          </a:p>
        </p:txBody>
      </p:sp>
      <p:sp>
        <p:nvSpPr>
          <p:cNvPr id="3" name="Google Shape;5421;p34">
            <a:extLst>
              <a:ext uri="{FF2B5EF4-FFF2-40B4-BE49-F238E27FC236}">
                <a16:creationId xmlns:a16="http://schemas.microsoft.com/office/drawing/2014/main" id="{2A0574BF-93F1-843A-2E07-EC9802EDE2CF}"/>
              </a:ext>
            </a:extLst>
          </p:cNvPr>
          <p:cNvSpPr txBox="1">
            <a:spLocks/>
          </p:cNvSpPr>
          <p:nvPr/>
        </p:nvSpPr>
        <p:spPr>
          <a:xfrm>
            <a:off x="284167" y="1501691"/>
            <a:ext cx="2359579" cy="35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 Shoulders Text ExtraBold"/>
              <a:buNone/>
              <a:defRPr sz="3500" b="0" i="0" u="none" strike="noStrike" cap="none">
                <a:solidFill>
                  <a:schemeClr val="dk1"/>
                </a:solidFill>
                <a:latin typeface="Big Shoulders Text ExtraBold"/>
                <a:ea typeface="Big Shoulders Text ExtraBold"/>
                <a:cs typeface="Big Shoulders Text ExtraBold"/>
                <a:sym typeface="Big Shoulders Tex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s-AR" sz="14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Prototipo:</a:t>
            </a:r>
            <a:endParaRPr lang="es-AR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detecciondesonido1_Recortado">
            <a:hlinkClick r:id="" action="ppaction://media"/>
            <a:extLst>
              <a:ext uri="{FF2B5EF4-FFF2-40B4-BE49-F238E27FC236}">
                <a16:creationId xmlns:a16="http://schemas.microsoft.com/office/drawing/2014/main" id="{352F62EB-BE0F-91A8-BFCF-F416D9537B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41238" y="1977629"/>
            <a:ext cx="1370747" cy="2939258"/>
          </a:xfrm>
          <a:prstGeom prst="rect">
            <a:avLst/>
          </a:prstGeom>
        </p:spPr>
      </p:pic>
      <p:pic>
        <p:nvPicPr>
          <p:cNvPr id="4" name="detecciondeimagen2_Recortado">
            <a:hlinkClick r:id="" action="ppaction://media"/>
            <a:extLst>
              <a:ext uri="{FF2B5EF4-FFF2-40B4-BE49-F238E27FC236}">
                <a16:creationId xmlns:a16="http://schemas.microsoft.com/office/drawing/2014/main" id="{F2C33CE5-2B44-6407-89BB-239981590D1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886626" y="1977628"/>
            <a:ext cx="1370747" cy="2939259"/>
          </a:xfrm>
          <a:prstGeom prst="rect">
            <a:avLst/>
          </a:prstGeom>
        </p:spPr>
      </p:pic>
      <p:pic>
        <p:nvPicPr>
          <p:cNvPr id="5" name="detecciondeimagen_Recortado">
            <a:hlinkClick r:id="" action="ppaction://media"/>
            <a:extLst>
              <a:ext uri="{FF2B5EF4-FFF2-40B4-BE49-F238E27FC236}">
                <a16:creationId xmlns:a16="http://schemas.microsoft.com/office/drawing/2014/main" id="{7390F24A-BDB4-8B3F-DE15-E951D58B8CD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432014" y="1977627"/>
            <a:ext cx="1370748" cy="293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655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22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00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uring Test for Realistic Humanoid Robots Thesis by Slidesgo">
  <a:themeElements>
    <a:clrScheme name="Simple Light">
      <a:dk1>
        <a:srgbClr val="FFFFFF"/>
      </a:dk1>
      <a:lt1>
        <a:srgbClr val="00031B"/>
      </a:lt1>
      <a:dk2>
        <a:srgbClr val="002AB1"/>
      </a:dk2>
      <a:lt2>
        <a:srgbClr val="00E0FF"/>
      </a:lt2>
      <a:accent1>
        <a:srgbClr val="87D0FF"/>
      </a:accent1>
      <a:accent2>
        <a:srgbClr val="004A67"/>
      </a:accent2>
      <a:accent3>
        <a:srgbClr val="92BCCA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</TotalTime>
  <Words>278</Words>
  <Application>Microsoft Office PowerPoint</Application>
  <PresentationFormat>Presentación en pantalla (16:9)</PresentationFormat>
  <Paragraphs>66</Paragraphs>
  <Slides>12</Slides>
  <Notes>12</Notes>
  <HiddenSlides>0</HiddenSlides>
  <MMClips>6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Cambay</vt:lpstr>
      <vt:lpstr>Big Shoulders Text ExtraBold</vt:lpstr>
      <vt:lpstr>Montserrat</vt:lpstr>
      <vt:lpstr>Montserrat ExtraBold</vt:lpstr>
      <vt:lpstr>Big Shoulders Text</vt:lpstr>
      <vt:lpstr>Arial</vt:lpstr>
      <vt:lpstr>Turing Test for Realistic Humanoid Robots Thesis by Slidesgo</vt:lpstr>
      <vt:lpstr>Reconocimiento de problemas automotrices con ayuda de redes neuronales</vt:lpstr>
      <vt:lpstr>Conclusión</vt:lpstr>
      <vt:lpstr>Presentación de PowerPoint</vt:lpstr>
      <vt:lpstr>Presentación de PowerPoint</vt:lpstr>
      <vt:lpstr>Presentación de PowerPoint</vt:lpstr>
      <vt:lpstr>Justificación Técnica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Reconocimiento de Problemas Automotrices con ayuda de Redes Neuronales</dc:title>
  <cp:lastModifiedBy>Ariel Bonomi</cp:lastModifiedBy>
  <cp:revision>10</cp:revision>
  <dcterms:modified xsi:type="dcterms:W3CDTF">2022-12-22T04:49:00Z</dcterms:modified>
</cp:coreProperties>
</file>